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Override1.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8" r:id="rId1"/>
  </p:sldMasterIdLst>
  <p:notesMasterIdLst>
    <p:notesMasterId r:id="rId16"/>
  </p:notesMasterIdLst>
  <p:handoutMasterIdLst>
    <p:handoutMasterId r:id="rId17"/>
  </p:handoutMasterIdLst>
  <p:sldIdLst>
    <p:sldId id="295" r:id="rId2"/>
    <p:sldId id="297" r:id="rId3"/>
    <p:sldId id="311" r:id="rId4"/>
    <p:sldId id="312" r:id="rId5"/>
    <p:sldId id="313" r:id="rId6"/>
    <p:sldId id="314" r:id="rId7"/>
    <p:sldId id="315" r:id="rId8"/>
    <p:sldId id="316" r:id="rId9"/>
    <p:sldId id="317" r:id="rId10"/>
    <p:sldId id="318" r:id="rId11"/>
    <p:sldId id="319" r:id="rId12"/>
    <p:sldId id="323" r:id="rId13"/>
    <p:sldId id="321" r:id="rId14"/>
    <p:sldId id="322"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7242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3" autoAdjust="0"/>
    <p:restoredTop sz="94427" autoAdjust="0"/>
  </p:normalViewPr>
  <p:slideViewPr>
    <p:cSldViewPr snapToGrid="0">
      <p:cViewPr>
        <p:scale>
          <a:sx n="97" d="100"/>
          <a:sy n="97" d="100"/>
        </p:scale>
        <p:origin x="1104" y="448"/>
      </p:cViewPr>
      <p:guideLst/>
    </p:cSldViewPr>
  </p:slideViewPr>
  <p:outlineViewPr>
    <p:cViewPr>
      <p:scale>
        <a:sx n="33" d="100"/>
        <a:sy n="33" d="100"/>
      </p:scale>
      <p:origin x="0" y="-16656"/>
    </p:cViewPr>
  </p:outlineViewPr>
  <p:notesTextViewPr>
    <p:cViewPr>
      <p:scale>
        <a:sx n="1" d="1"/>
        <a:sy n="1" d="1"/>
      </p:scale>
      <p:origin x="0" y="0"/>
    </p:cViewPr>
  </p:notesTextViewPr>
  <p:notesViewPr>
    <p:cSldViewPr snapToGrid="0">
      <p:cViewPr varScale="1">
        <p:scale>
          <a:sx n="57" d="100"/>
          <a:sy n="57" d="100"/>
        </p:scale>
        <p:origin x="2808" y="3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DDB563F-221B-44AB-9DB9-97CA857BC0D0}" type="datetimeFigureOut">
              <a:rPr lang="zh-CN" altLang="en-US" smtClean="0"/>
              <a:t>2019/12/20</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1906CBF-5CA4-4476-B4B3-D56C6CDC860E}" type="slidenum">
              <a:rPr lang="zh-CN" altLang="en-US" smtClean="0"/>
              <a:t>‹#›</a:t>
            </a:fld>
            <a:endParaRPr lang="zh-CN" altLang="en-US"/>
          </a:p>
        </p:txBody>
      </p:sp>
    </p:spTree>
    <p:extLst>
      <p:ext uri="{BB962C8B-B14F-4D97-AF65-F5344CB8AC3E}">
        <p14:creationId xmlns:p14="http://schemas.microsoft.com/office/powerpoint/2010/main" val="239558208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28BA9CF-3777-4982-A16D-2C1FBFC668B8}" type="datetimeFigureOut">
              <a:rPr lang="zh-CN" altLang="en-US" smtClean="0"/>
              <a:t>2019/12/20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6F8B276-7A50-45C3-934E-C7DD904B3B7A}" type="slidenum">
              <a:rPr lang="zh-CN" altLang="en-US" smtClean="0"/>
              <a:t>‹#›</a:t>
            </a:fld>
            <a:endParaRPr lang="zh-CN" altLang="en-US"/>
          </a:p>
        </p:txBody>
      </p:sp>
    </p:spTree>
    <p:extLst>
      <p:ext uri="{BB962C8B-B14F-4D97-AF65-F5344CB8AC3E}">
        <p14:creationId xmlns:p14="http://schemas.microsoft.com/office/powerpoint/2010/main" val="15570865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6F8B276-7A50-45C3-934E-C7DD904B3B7A}" type="slidenum">
              <a:rPr lang="zh-CN" altLang="en-US" smtClean="0"/>
              <a:t>1</a:t>
            </a:fld>
            <a:endParaRPr lang="zh-CN" altLang="en-US"/>
          </a:p>
        </p:txBody>
      </p:sp>
    </p:spTree>
    <p:extLst>
      <p:ext uri="{BB962C8B-B14F-4D97-AF65-F5344CB8AC3E}">
        <p14:creationId xmlns:p14="http://schemas.microsoft.com/office/powerpoint/2010/main" val="22492102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64095D-5488-F84F-96B3-00312CD8E12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10BD60D-3B48-AD40-976A-004EAAEBDA4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5715ADE-3659-F24C-80D9-3F340B7FA3CC}"/>
              </a:ext>
            </a:extLst>
          </p:cNvPr>
          <p:cNvSpPr>
            <a:spLocks noGrp="1"/>
          </p:cNvSpPr>
          <p:nvPr>
            <p:ph type="dt" sz="half" idx="10"/>
          </p:nvPr>
        </p:nvSpPr>
        <p:spPr/>
        <p:txBody>
          <a:bodyPr/>
          <a:lstStyle/>
          <a:p>
            <a:fld id="{F2A67E61-4711-4BE2-BF9B-451D4982351C}" type="datetime1">
              <a:rPr lang="zh-CN" altLang="en-US" smtClean="0"/>
              <a:t>2019/12/20</a:t>
            </a:fld>
            <a:endParaRPr lang="zh-CN" altLang="en-US"/>
          </a:p>
        </p:txBody>
      </p:sp>
      <p:sp>
        <p:nvSpPr>
          <p:cNvPr id="5" name="Footer Placeholder 4">
            <a:extLst>
              <a:ext uri="{FF2B5EF4-FFF2-40B4-BE49-F238E27FC236}">
                <a16:creationId xmlns:a16="http://schemas.microsoft.com/office/drawing/2014/main" id="{71E64067-889F-5A4B-8D83-4D7AB1CFAA2A}"/>
              </a:ext>
            </a:extLst>
          </p:cNvPr>
          <p:cNvSpPr>
            <a:spLocks noGrp="1"/>
          </p:cNvSpPr>
          <p:nvPr>
            <p:ph type="ftr" sz="quarter" idx="11"/>
          </p:nvPr>
        </p:nvSpPr>
        <p:spPr/>
        <p:txBody>
          <a:bodyPr/>
          <a:lstStyle/>
          <a:p>
            <a:endParaRPr lang="zh-CN" altLang="en-US" dirty="0"/>
          </a:p>
        </p:txBody>
      </p:sp>
      <p:sp>
        <p:nvSpPr>
          <p:cNvPr id="6" name="Slide Number Placeholder 5">
            <a:extLst>
              <a:ext uri="{FF2B5EF4-FFF2-40B4-BE49-F238E27FC236}">
                <a16:creationId xmlns:a16="http://schemas.microsoft.com/office/drawing/2014/main" id="{F8176AF9-5D6B-EF4B-A97C-977151251084}"/>
              </a:ext>
            </a:extLst>
          </p:cNvPr>
          <p:cNvSpPr>
            <a:spLocks noGrp="1"/>
          </p:cNvSpPr>
          <p:nvPr>
            <p:ph type="sldNum" sz="quarter" idx="12"/>
          </p:nvPr>
        </p:nvSpPr>
        <p:spPr/>
        <p:txBody>
          <a:bodyPr/>
          <a:lstStyle/>
          <a:p>
            <a:fld id="{32C7CECE-DE29-40DD-9057-B4251DD9339B}" type="slidenum">
              <a:rPr lang="zh-CN" altLang="en-US" smtClean="0"/>
              <a:pPr/>
              <a:t>‹#›</a:t>
            </a:fld>
            <a:endParaRPr lang="zh-CN" altLang="en-US"/>
          </a:p>
        </p:txBody>
      </p:sp>
    </p:spTree>
    <p:extLst>
      <p:ext uri="{BB962C8B-B14F-4D97-AF65-F5344CB8AC3E}">
        <p14:creationId xmlns:p14="http://schemas.microsoft.com/office/powerpoint/2010/main" val="2285274016"/>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888572-F918-0643-AA32-D3121925886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2AA61C3-4C48-7B41-A2A3-1D4476A74B3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7624551-5BE7-DA4F-B7F6-78A1FAA8F442}"/>
              </a:ext>
            </a:extLst>
          </p:cNvPr>
          <p:cNvSpPr>
            <a:spLocks noGrp="1"/>
          </p:cNvSpPr>
          <p:nvPr>
            <p:ph type="dt" sz="half" idx="10"/>
          </p:nvPr>
        </p:nvSpPr>
        <p:spPr/>
        <p:txBody>
          <a:bodyPr/>
          <a:lstStyle/>
          <a:p>
            <a:fld id="{F2A67E61-4711-4BE2-BF9B-451D4982351C}" type="datetime1">
              <a:rPr lang="zh-CN" altLang="en-US" smtClean="0"/>
              <a:t>2019/12/20</a:t>
            </a:fld>
            <a:endParaRPr lang="zh-CN" altLang="en-US"/>
          </a:p>
        </p:txBody>
      </p:sp>
      <p:sp>
        <p:nvSpPr>
          <p:cNvPr id="5" name="Footer Placeholder 4">
            <a:extLst>
              <a:ext uri="{FF2B5EF4-FFF2-40B4-BE49-F238E27FC236}">
                <a16:creationId xmlns:a16="http://schemas.microsoft.com/office/drawing/2014/main" id="{3417A38E-4B5B-5A4E-B623-970BAAF48B3E}"/>
              </a:ext>
            </a:extLst>
          </p:cNvPr>
          <p:cNvSpPr>
            <a:spLocks noGrp="1"/>
          </p:cNvSpPr>
          <p:nvPr>
            <p:ph type="ftr" sz="quarter" idx="11"/>
          </p:nvPr>
        </p:nvSpPr>
        <p:spPr/>
        <p:txBody>
          <a:bodyPr/>
          <a:lstStyle/>
          <a:p>
            <a:endParaRPr lang="zh-CN" altLang="en-US" dirty="0"/>
          </a:p>
        </p:txBody>
      </p:sp>
      <p:sp>
        <p:nvSpPr>
          <p:cNvPr id="6" name="Slide Number Placeholder 5">
            <a:extLst>
              <a:ext uri="{FF2B5EF4-FFF2-40B4-BE49-F238E27FC236}">
                <a16:creationId xmlns:a16="http://schemas.microsoft.com/office/drawing/2014/main" id="{0E7BC81A-ABB6-474E-BCF5-3B036141CEBE}"/>
              </a:ext>
            </a:extLst>
          </p:cNvPr>
          <p:cNvSpPr>
            <a:spLocks noGrp="1"/>
          </p:cNvSpPr>
          <p:nvPr>
            <p:ph type="sldNum" sz="quarter" idx="12"/>
          </p:nvPr>
        </p:nvSpPr>
        <p:spPr/>
        <p:txBody>
          <a:bodyPr/>
          <a:lstStyle/>
          <a:p>
            <a:fld id="{32C7CECE-DE29-40DD-9057-B4251DD9339B}" type="slidenum">
              <a:rPr lang="zh-CN" altLang="en-US" smtClean="0"/>
              <a:pPr/>
              <a:t>‹#›</a:t>
            </a:fld>
            <a:endParaRPr lang="zh-CN" altLang="en-US"/>
          </a:p>
        </p:txBody>
      </p:sp>
    </p:spTree>
    <p:extLst>
      <p:ext uri="{BB962C8B-B14F-4D97-AF65-F5344CB8AC3E}">
        <p14:creationId xmlns:p14="http://schemas.microsoft.com/office/powerpoint/2010/main" val="453111625"/>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FE609E7-5B93-4B42-81C1-291D9FDC315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A994C8A-E481-0543-99DA-8BCEB68DDE1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F8C4130-9D0D-EA4E-92E6-7CC9C3B8971D}"/>
              </a:ext>
            </a:extLst>
          </p:cNvPr>
          <p:cNvSpPr>
            <a:spLocks noGrp="1"/>
          </p:cNvSpPr>
          <p:nvPr>
            <p:ph type="dt" sz="half" idx="10"/>
          </p:nvPr>
        </p:nvSpPr>
        <p:spPr/>
        <p:txBody>
          <a:bodyPr/>
          <a:lstStyle/>
          <a:p>
            <a:fld id="{F2A67E61-4711-4BE2-BF9B-451D4982351C}" type="datetime1">
              <a:rPr lang="zh-CN" altLang="en-US" smtClean="0"/>
              <a:t>2019/12/20</a:t>
            </a:fld>
            <a:endParaRPr lang="zh-CN" altLang="en-US"/>
          </a:p>
        </p:txBody>
      </p:sp>
      <p:sp>
        <p:nvSpPr>
          <p:cNvPr id="5" name="Footer Placeholder 4">
            <a:extLst>
              <a:ext uri="{FF2B5EF4-FFF2-40B4-BE49-F238E27FC236}">
                <a16:creationId xmlns:a16="http://schemas.microsoft.com/office/drawing/2014/main" id="{5E8E9119-CFCB-5549-B340-52AC4D457BA3}"/>
              </a:ext>
            </a:extLst>
          </p:cNvPr>
          <p:cNvSpPr>
            <a:spLocks noGrp="1"/>
          </p:cNvSpPr>
          <p:nvPr>
            <p:ph type="ftr" sz="quarter" idx="11"/>
          </p:nvPr>
        </p:nvSpPr>
        <p:spPr/>
        <p:txBody>
          <a:bodyPr/>
          <a:lstStyle/>
          <a:p>
            <a:endParaRPr lang="zh-CN" altLang="en-US" dirty="0"/>
          </a:p>
        </p:txBody>
      </p:sp>
      <p:sp>
        <p:nvSpPr>
          <p:cNvPr id="6" name="Slide Number Placeholder 5">
            <a:extLst>
              <a:ext uri="{FF2B5EF4-FFF2-40B4-BE49-F238E27FC236}">
                <a16:creationId xmlns:a16="http://schemas.microsoft.com/office/drawing/2014/main" id="{9EA058D5-CEC8-EB45-A949-97783D4D6F04}"/>
              </a:ext>
            </a:extLst>
          </p:cNvPr>
          <p:cNvSpPr>
            <a:spLocks noGrp="1"/>
          </p:cNvSpPr>
          <p:nvPr>
            <p:ph type="sldNum" sz="quarter" idx="12"/>
          </p:nvPr>
        </p:nvSpPr>
        <p:spPr/>
        <p:txBody>
          <a:bodyPr/>
          <a:lstStyle/>
          <a:p>
            <a:fld id="{32C7CECE-DE29-40DD-9057-B4251DD9339B}" type="slidenum">
              <a:rPr lang="zh-CN" altLang="en-US" smtClean="0"/>
              <a:pPr/>
              <a:t>‹#›</a:t>
            </a:fld>
            <a:endParaRPr lang="zh-CN" altLang="en-US"/>
          </a:p>
        </p:txBody>
      </p:sp>
    </p:spTree>
    <p:extLst>
      <p:ext uri="{BB962C8B-B14F-4D97-AF65-F5344CB8AC3E}">
        <p14:creationId xmlns:p14="http://schemas.microsoft.com/office/powerpoint/2010/main" val="3554961946"/>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文字页 1">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81360" y="140678"/>
            <a:ext cx="8329240" cy="527612"/>
          </a:xfrm>
        </p:spPr>
        <p:txBody>
          <a:bodyPr vert="horz" lIns="91440" tIns="45720" rIns="91440" bIns="45720" rtlCol="0" anchor="ctr">
            <a:normAutofit/>
          </a:bodyPr>
          <a:lstStyle>
            <a:lvl1pPr>
              <a:defRPr lang="en-US" sz="2600" b="1" dirty="0">
                <a:solidFill>
                  <a:srgbClr val="E72427"/>
                </a:solidFill>
              </a:defRPr>
            </a:lvl1pPr>
          </a:lstStyle>
          <a:p>
            <a:pPr lvl="0"/>
            <a:r>
              <a:rPr lang="zh-CN" altLang="en-US" dirty="0"/>
              <a:t>单击此处输入章节标题</a:t>
            </a:r>
            <a:endParaRPr lang="en-US" dirty="0"/>
          </a:p>
        </p:txBody>
      </p:sp>
      <p:sp>
        <p:nvSpPr>
          <p:cNvPr id="4" name="Date Placeholder 3"/>
          <p:cNvSpPr>
            <a:spLocks noGrp="1"/>
          </p:cNvSpPr>
          <p:nvPr>
            <p:ph type="dt" sz="half" idx="10"/>
          </p:nvPr>
        </p:nvSpPr>
        <p:spPr/>
        <p:txBody>
          <a:bodyPr/>
          <a:lstStyle/>
          <a:p>
            <a:fld id="{F6232617-530D-47A1-8845-064AFCDE0DDC}" type="datetime1">
              <a:rPr lang="zh-CN" altLang="en-US" smtClean="0"/>
              <a:t>2019/12/20</a:t>
            </a:fld>
            <a:endParaRPr lang="zh-CN" altLang="en-US" dirty="0"/>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32C7CECE-DE29-40DD-9057-B4251DD9339B}" type="slidenum">
              <a:rPr lang="zh-CN" altLang="en-US" smtClean="0"/>
              <a:t>‹#›</a:t>
            </a:fld>
            <a:endParaRPr lang="zh-CN" altLang="en-US"/>
          </a:p>
        </p:txBody>
      </p:sp>
      <p:sp>
        <p:nvSpPr>
          <p:cNvPr id="13" name="文本占位符 12"/>
          <p:cNvSpPr>
            <a:spLocks noGrp="1"/>
          </p:cNvSpPr>
          <p:nvPr>
            <p:ph type="body" sz="quarter" idx="13" hasCustomPrompt="1"/>
          </p:nvPr>
        </p:nvSpPr>
        <p:spPr>
          <a:xfrm>
            <a:off x="1268437" y="1507966"/>
            <a:ext cx="9655126" cy="534863"/>
          </a:xfrm>
        </p:spPr>
        <p:txBody>
          <a:bodyPr anchor="ctr">
            <a:noAutofit/>
          </a:bodyPr>
          <a:lstStyle>
            <a:lvl1pPr marL="0" indent="0">
              <a:lnSpc>
                <a:spcPct val="150000"/>
              </a:lnSpc>
              <a:buFontTx/>
              <a:buNone/>
              <a:defRPr sz="2800">
                <a:latin typeface="微软雅黑" panose="020B0503020204020204" pitchFamily="34" charset="-122"/>
                <a:ea typeface="微软雅黑" panose="020B0503020204020204" pitchFamily="34" charset="-122"/>
              </a:defRPr>
            </a:lvl1pPr>
            <a:lvl2pPr marL="457200" indent="0">
              <a:buFontTx/>
              <a:buNone/>
              <a:defRPr sz="2400"/>
            </a:lvl2pPr>
            <a:lvl3pPr marL="914400" indent="0">
              <a:buFontTx/>
              <a:buNone/>
              <a:defRPr sz="2400"/>
            </a:lvl3pPr>
            <a:lvl4pPr marL="1371600" indent="0">
              <a:buFontTx/>
              <a:buNone/>
              <a:defRPr sz="2400"/>
            </a:lvl4pPr>
            <a:lvl5pPr marL="1828800" indent="0">
              <a:buFontTx/>
              <a:buNone/>
              <a:defRPr sz="2400"/>
            </a:lvl5pPr>
          </a:lstStyle>
          <a:p>
            <a:pPr lvl="0"/>
            <a:r>
              <a:rPr lang="zh-CN" altLang="en-US" dirty="0"/>
              <a:t>单击此处输入标题</a:t>
            </a:r>
          </a:p>
        </p:txBody>
      </p:sp>
      <p:sp>
        <p:nvSpPr>
          <p:cNvPr id="8" name="文本占位符 7"/>
          <p:cNvSpPr>
            <a:spLocks noGrp="1"/>
          </p:cNvSpPr>
          <p:nvPr>
            <p:ph type="body" sz="quarter" idx="14" hasCustomPrompt="1"/>
          </p:nvPr>
        </p:nvSpPr>
        <p:spPr>
          <a:xfrm>
            <a:off x="1268388" y="2303185"/>
            <a:ext cx="9655175" cy="3145115"/>
          </a:xfrm>
        </p:spPr>
        <p:txBody>
          <a:bodyPr>
            <a:normAutofit/>
          </a:bodyPr>
          <a:lstStyle>
            <a:lvl1pPr marL="228600" indent="-228600" algn="just">
              <a:lnSpc>
                <a:spcPct val="150000"/>
              </a:lnSpc>
              <a:buClr>
                <a:srgbClr val="E72427"/>
              </a:buClr>
              <a:buSzPct val="50000"/>
              <a:buFont typeface="Wingdings" panose="05000000000000000000" pitchFamily="2" charset="2"/>
              <a:buChar char="n"/>
              <a:defRPr sz="2200">
                <a:latin typeface="微软雅黑" panose="020B0503020204020204" pitchFamily="34" charset="-122"/>
                <a:ea typeface="微软雅黑" panose="020B0503020204020204" pitchFamily="34" charset="-122"/>
              </a:defRPr>
            </a:lvl1pPr>
            <a:lvl2pPr marL="685800" indent="-228600" algn="just">
              <a:lnSpc>
                <a:spcPct val="150000"/>
              </a:lnSpc>
              <a:buClr>
                <a:srgbClr val="E72427"/>
              </a:buClr>
              <a:buSzPct val="50000"/>
              <a:buFont typeface="Wingdings" panose="05000000000000000000" pitchFamily="2" charset="2"/>
              <a:buChar char="n"/>
              <a:defRPr sz="1800">
                <a:latin typeface="微软雅黑" panose="020B0503020204020204" pitchFamily="34" charset="-122"/>
                <a:ea typeface="微软雅黑" panose="020B0503020204020204" pitchFamily="34" charset="-122"/>
              </a:defRPr>
            </a:lvl2pPr>
            <a:lvl3pPr marL="1143000" indent="-228600" algn="just">
              <a:lnSpc>
                <a:spcPct val="150000"/>
              </a:lnSpc>
              <a:buClr>
                <a:srgbClr val="E72427"/>
              </a:buClr>
              <a:buSzPct val="50000"/>
              <a:buFont typeface="Wingdings" panose="05000000000000000000" pitchFamily="2" charset="2"/>
              <a:buChar char="n"/>
              <a:defRPr sz="1800">
                <a:latin typeface="微软雅黑" panose="020B0503020204020204" pitchFamily="34" charset="-122"/>
                <a:ea typeface="微软雅黑" panose="020B0503020204020204" pitchFamily="34" charset="-122"/>
              </a:defRPr>
            </a:lvl3pPr>
            <a:lvl4pPr marL="1600200" indent="-228600" algn="just">
              <a:lnSpc>
                <a:spcPct val="150000"/>
              </a:lnSpc>
              <a:buClr>
                <a:srgbClr val="E72427"/>
              </a:buClr>
              <a:buSzPct val="50000"/>
              <a:buFont typeface="Wingdings" panose="05000000000000000000" pitchFamily="2" charset="2"/>
              <a:buChar char="n"/>
              <a:defRPr sz="1800">
                <a:latin typeface="微软雅黑" panose="020B0503020204020204" pitchFamily="34" charset="-122"/>
                <a:ea typeface="微软雅黑" panose="020B0503020204020204" pitchFamily="34" charset="-122"/>
              </a:defRPr>
            </a:lvl4pPr>
            <a:lvl5pPr marL="2057400" indent="-228600" algn="just">
              <a:lnSpc>
                <a:spcPct val="150000"/>
              </a:lnSpc>
              <a:buClr>
                <a:srgbClr val="E72427"/>
              </a:buClr>
              <a:buSzPct val="50000"/>
              <a:buFont typeface="Wingdings" panose="05000000000000000000" pitchFamily="2" charset="2"/>
              <a:buChar char="n"/>
              <a:defRPr sz="1800">
                <a:latin typeface="微软雅黑" panose="020B0503020204020204" pitchFamily="34" charset="-122"/>
                <a:ea typeface="微软雅黑" panose="020B0503020204020204" pitchFamily="34" charset="-122"/>
              </a:defRPr>
            </a:lvl5pPr>
          </a:lstStyle>
          <a:p>
            <a:pPr lvl="0"/>
            <a:r>
              <a:rPr lang="zh-CN" altLang="en-US" dirty="0"/>
              <a:t>单击此处输入正文文本</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28757843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文字页 2">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81360" y="140678"/>
            <a:ext cx="8329240" cy="527612"/>
          </a:xfrm>
        </p:spPr>
        <p:txBody>
          <a:bodyPr vert="horz" lIns="91440" tIns="45720" rIns="91440" bIns="45720" rtlCol="0" anchor="ctr">
            <a:normAutofit/>
          </a:bodyPr>
          <a:lstStyle>
            <a:lvl1pPr>
              <a:defRPr lang="en-US" sz="2600" b="1" dirty="0">
                <a:solidFill>
                  <a:srgbClr val="E72427"/>
                </a:solidFill>
              </a:defRPr>
            </a:lvl1pPr>
          </a:lstStyle>
          <a:p>
            <a:pPr lvl="0"/>
            <a:r>
              <a:rPr lang="zh-CN" altLang="en-US" dirty="0"/>
              <a:t>单击此处输入章节标题</a:t>
            </a:r>
            <a:endParaRPr lang="en-US" dirty="0"/>
          </a:p>
        </p:txBody>
      </p:sp>
      <p:sp>
        <p:nvSpPr>
          <p:cNvPr id="4" name="Date Placeholder 3"/>
          <p:cNvSpPr>
            <a:spLocks noGrp="1"/>
          </p:cNvSpPr>
          <p:nvPr>
            <p:ph type="dt" sz="half" idx="10"/>
          </p:nvPr>
        </p:nvSpPr>
        <p:spPr/>
        <p:txBody>
          <a:bodyPr/>
          <a:lstStyle/>
          <a:p>
            <a:fld id="{3876C0EB-52BB-49C6-941E-FF1D8D179923}" type="datetime1">
              <a:rPr lang="zh-CN" altLang="en-US" smtClean="0"/>
              <a:t>2019/12/20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32C7CECE-DE29-40DD-9057-B4251DD9339B}" type="slidenum">
              <a:rPr lang="zh-CN" altLang="en-US" smtClean="0"/>
              <a:t>‹#›</a:t>
            </a:fld>
            <a:endParaRPr lang="zh-CN" altLang="en-US"/>
          </a:p>
        </p:txBody>
      </p:sp>
      <p:sp>
        <p:nvSpPr>
          <p:cNvPr id="13" name="文本占位符 12"/>
          <p:cNvSpPr>
            <a:spLocks noGrp="1"/>
          </p:cNvSpPr>
          <p:nvPr>
            <p:ph type="body" sz="quarter" idx="13" hasCustomPrompt="1"/>
          </p:nvPr>
        </p:nvSpPr>
        <p:spPr>
          <a:xfrm>
            <a:off x="1268437" y="1173873"/>
            <a:ext cx="9655126" cy="616408"/>
          </a:xfrm>
        </p:spPr>
        <p:txBody>
          <a:bodyPr vert="horz" lIns="91440" tIns="45720" rIns="91440" bIns="45720" rtlCol="0" anchor="ctr">
            <a:noAutofit/>
          </a:bodyPr>
          <a:lstStyle>
            <a:lvl1pPr marL="228600" indent="-228600">
              <a:buNone/>
              <a:defRPr lang="zh-CN" altLang="en-US" sz="2800" dirty="0" smtClean="0"/>
            </a:lvl1pPr>
          </a:lstStyle>
          <a:p>
            <a:pPr marL="0" lvl="0" indent="0"/>
            <a:r>
              <a:rPr lang="zh-CN" altLang="en-US" dirty="0"/>
              <a:t>单击此处输入标题</a:t>
            </a:r>
          </a:p>
        </p:txBody>
      </p:sp>
      <p:sp>
        <p:nvSpPr>
          <p:cNvPr id="8" name="文本占位符 7"/>
          <p:cNvSpPr>
            <a:spLocks noGrp="1"/>
          </p:cNvSpPr>
          <p:nvPr>
            <p:ph type="body" sz="quarter" idx="14" hasCustomPrompt="1"/>
          </p:nvPr>
        </p:nvSpPr>
        <p:spPr>
          <a:xfrm>
            <a:off x="1268413" y="3741279"/>
            <a:ext cx="9655175" cy="616408"/>
          </a:xfrm>
        </p:spPr>
        <p:txBody>
          <a:bodyPr vert="horz" lIns="91440" tIns="45720" rIns="91440" bIns="45720" rtlCol="0" anchor="ctr">
            <a:noAutofit/>
          </a:bodyPr>
          <a:lstStyle>
            <a:lvl1pPr marL="228600" indent="-228600">
              <a:buNone/>
              <a:defRPr lang="zh-CN" altLang="en-US" sz="2800" dirty="0" smtClean="0"/>
            </a:lvl1pPr>
          </a:lstStyle>
          <a:p>
            <a:pPr marL="0" lvl="0" indent="0"/>
            <a:r>
              <a:rPr lang="zh-CN" altLang="en-US" dirty="0"/>
              <a:t>单击此处输入标题</a:t>
            </a:r>
          </a:p>
        </p:txBody>
      </p:sp>
      <p:sp>
        <p:nvSpPr>
          <p:cNvPr id="10" name="文本占位符 7"/>
          <p:cNvSpPr>
            <a:spLocks noGrp="1"/>
          </p:cNvSpPr>
          <p:nvPr>
            <p:ph type="body" sz="quarter" idx="17" hasCustomPrompt="1"/>
          </p:nvPr>
        </p:nvSpPr>
        <p:spPr>
          <a:xfrm>
            <a:off x="1268388" y="4470400"/>
            <a:ext cx="9655175" cy="1536700"/>
          </a:xfrm>
        </p:spPr>
        <p:txBody>
          <a:bodyPr>
            <a:normAutofit/>
          </a:bodyPr>
          <a:lstStyle>
            <a:lvl1pPr marL="228600" indent="-228600" algn="just">
              <a:lnSpc>
                <a:spcPct val="150000"/>
              </a:lnSpc>
              <a:buClr>
                <a:srgbClr val="E72427"/>
              </a:buClr>
              <a:buSzPct val="50000"/>
              <a:buFont typeface="Wingdings" panose="05000000000000000000" pitchFamily="2" charset="2"/>
              <a:buChar char="n"/>
              <a:defRPr sz="2200">
                <a:latin typeface="微软雅黑" panose="020B0503020204020204" pitchFamily="34" charset="-122"/>
                <a:ea typeface="微软雅黑" panose="020B0503020204020204" pitchFamily="34" charset="-122"/>
              </a:defRPr>
            </a:lvl1pPr>
            <a:lvl2pPr marL="685800" indent="-228600" algn="just">
              <a:lnSpc>
                <a:spcPct val="150000"/>
              </a:lnSpc>
              <a:buClr>
                <a:srgbClr val="E72427"/>
              </a:buClr>
              <a:buSzPct val="50000"/>
              <a:buFont typeface="Wingdings" panose="05000000000000000000" pitchFamily="2" charset="2"/>
              <a:buChar char="n"/>
              <a:defRPr sz="1800">
                <a:latin typeface="微软雅黑" panose="020B0503020204020204" pitchFamily="34" charset="-122"/>
                <a:ea typeface="微软雅黑" panose="020B0503020204020204" pitchFamily="34" charset="-122"/>
              </a:defRPr>
            </a:lvl2pPr>
            <a:lvl3pPr marL="1143000" indent="-228600" algn="just">
              <a:lnSpc>
                <a:spcPct val="150000"/>
              </a:lnSpc>
              <a:buClr>
                <a:srgbClr val="E72427"/>
              </a:buClr>
              <a:buSzPct val="50000"/>
              <a:buFont typeface="Wingdings" panose="05000000000000000000" pitchFamily="2" charset="2"/>
              <a:buChar char="n"/>
              <a:defRPr sz="1800">
                <a:latin typeface="微软雅黑" panose="020B0503020204020204" pitchFamily="34" charset="-122"/>
                <a:ea typeface="微软雅黑" panose="020B0503020204020204" pitchFamily="34" charset="-122"/>
              </a:defRPr>
            </a:lvl3pPr>
            <a:lvl4pPr marL="1600200" indent="-228600" algn="just">
              <a:lnSpc>
                <a:spcPct val="150000"/>
              </a:lnSpc>
              <a:buClr>
                <a:srgbClr val="E72427"/>
              </a:buClr>
              <a:buSzPct val="50000"/>
              <a:buFont typeface="Wingdings" panose="05000000000000000000" pitchFamily="2" charset="2"/>
              <a:buChar char="n"/>
              <a:defRPr sz="1800">
                <a:latin typeface="微软雅黑" panose="020B0503020204020204" pitchFamily="34" charset="-122"/>
                <a:ea typeface="微软雅黑" panose="020B0503020204020204" pitchFamily="34" charset="-122"/>
              </a:defRPr>
            </a:lvl4pPr>
            <a:lvl5pPr marL="2057400" indent="-228600" algn="just">
              <a:lnSpc>
                <a:spcPct val="150000"/>
              </a:lnSpc>
              <a:buClr>
                <a:srgbClr val="E72427"/>
              </a:buClr>
              <a:buSzPct val="50000"/>
              <a:buFont typeface="Wingdings" panose="05000000000000000000" pitchFamily="2" charset="2"/>
              <a:buChar char="n"/>
              <a:defRPr sz="1800">
                <a:latin typeface="微软雅黑" panose="020B0503020204020204" pitchFamily="34" charset="-122"/>
                <a:ea typeface="微软雅黑" panose="020B0503020204020204" pitchFamily="34" charset="-122"/>
              </a:defRPr>
            </a:lvl5pPr>
          </a:lstStyle>
          <a:p>
            <a:pPr lvl="0"/>
            <a:r>
              <a:rPr lang="zh-CN" altLang="en-US" dirty="0"/>
              <a:t>单击此处输入正文文本</a:t>
            </a:r>
          </a:p>
          <a:p>
            <a:pPr lvl="1"/>
            <a:r>
              <a:rPr lang="zh-CN" altLang="en-US" dirty="0"/>
              <a:t>第二级</a:t>
            </a:r>
          </a:p>
          <a:p>
            <a:pPr lvl="2"/>
            <a:r>
              <a:rPr lang="zh-CN" altLang="en-US" dirty="0"/>
              <a:t>第三级</a:t>
            </a:r>
          </a:p>
        </p:txBody>
      </p:sp>
      <p:sp>
        <p:nvSpPr>
          <p:cNvPr id="11" name="文本占位符 7"/>
          <p:cNvSpPr>
            <a:spLocks noGrp="1"/>
          </p:cNvSpPr>
          <p:nvPr>
            <p:ph type="body" sz="quarter" idx="18" hasCustomPrompt="1"/>
          </p:nvPr>
        </p:nvSpPr>
        <p:spPr>
          <a:xfrm>
            <a:off x="1268387" y="1896269"/>
            <a:ext cx="9655175" cy="1536700"/>
          </a:xfrm>
        </p:spPr>
        <p:txBody>
          <a:bodyPr>
            <a:normAutofit/>
          </a:bodyPr>
          <a:lstStyle>
            <a:lvl1pPr marL="228600" indent="-228600" algn="just">
              <a:lnSpc>
                <a:spcPct val="150000"/>
              </a:lnSpc>
              <a:buClr>
                <a:srgbClr val="E72427"/>
              </a:buClr>
              <a:buSzPct val="50000"/>
              <a:buFont typeface="Wingdings" panose="05000000000000000000" pitchFamily="2" charset="2"/>
              <a:buChar char="n"/>
              <a:defRPr sz="2200">
                <a:latin typeface="微软雅黑" panose="020B0503020204020204" pitchFamily="34" charset="-122"/>
                <a:ea typeface="微软雅黑" panose="020B0503020204020204" pitchFamily="34" charset="-122"/>
              </a:defRPr>
            </a:lvl1pPr>
            <a:lvl2pPr marL="685800" indent="-228600" algn="just">
              <a:lnSpc>
                <a:spcPct val="150000"/>
              </a:lnSpc>
              <a:buClr>
                <a:srgbClr val="E72427"/>
              </a:buClr>
              <a:buSzPct val="50000"/>
              <a:buFont typeface="Wingdings" panose="05000000000000000000" pitchFamily="2" charset="2"/>
              <a:buChar char="n"/>
              <a:defRPr sz="1800">
                <a:latin typeface="微软雅黑" panose="020B0503020204020204" pitchFamily="34" charset="-122"/>
                <a:ea typeface="微软雅黑" panose="020B0503020204020204" pitchFamily="34" charset="-122"/>
              </a:defRPr>
            </a:lvl2pPr>
            <a:lvl3pPr marL="1143000" indent="-228600" algn="just">
              <a:lnSpc>
                <a:spcPct val="150000"/>
              </a:lnSpc>
              <a:buClr>
                <a:srgbClr val="E72427"/>
              </a:buClr>
              <a:buSzPct val="50000"/>
              <a:buFont typeface="Wingdings" panose="05000000000000000000" pitchFamily="2" charset="2"/>
              <a:buChar char="n"/>
              <a:defRPr sz="1800">
                <a:latin typeface="微软雅黑" panose="020B0503020204020204" pitchFamily="34" charset="-122"/>
                <a:ea typeface="微软雅黑" panose="020B0503020204020204" pitchFamily="34" charset="-122"/>
              </a:defRPr>
            </a:lvl3pPr>
            <a:lvl4pPr marL="1600200" indent="-228600" algn="just">
              <a:lnSpc>
                <a:spcPct val="150000"/>
              </a:lnSpc>
              <a:buClr>
                <a:srgbClr val="E72427"/>
              </a:buClr>
              <a:buSzPct val="50000"/>
              <a:buFont typeface="Wingdings" panose="05000000000000000000" pitchFamily="2" charset="2"/>
              <a:buChar char="n"/>
              <a:defRPr sz="1800">
                <a:latin typeface="微软雅黑" panose="020B0503020204020204" pitchFamily="34" charset="-122"/>
                <a:ea typeface="微软雅黑" panose="020B0503020204020204" pitchFamily="34" charset="-122"/>
              </a:defRPr>
            </a:lvl4pPr>
            <a:lvl5pPr marL="2057400" indent="-228600" algn="just">
              <a:lnSpc>
                <a:spcPct val="150000"/>
              </a:lnSpc>
              <a:buClr>
                <a:srgbClr val="E72427"/>
              </a:buClr>
              <a:buSzPct val="50000"/>
              <a:buFont typeface="Wingdings" panose="05000000000000000000" pitchFamily="2" charset="2"/>
              <a:buChar char="n"/>
              <a:defRPr sz="1800">
                <a:latin typeface="微软雅黑" panose="020B0503020204020204" pitchFamily="34" charset="-122"/>
                <a:ea typeface="微软雅黑" panose="020B0503020204020204" pitchFamily="34" charset="-122"/>
              </a:defRPr>
            </a:lvl5pPr>
          </a:lstStyle>
          <a:p>
            <a:pPr lvl="0"/>
            <a:r>
              <a:rPr lang="zh-CN" altLang="en-US" dirty="0"/>
              <a:t>单击此处输入正文文本</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75551007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文字页 3">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81360" y="140678"/>
            <a:ext cx="8329240" cy="527612"/>
          </a:xfrm>
        </p:spPr>
        <p:txBody>
          <a:bodyPr vert="horz" lIns="91440" tIns="45720" rIns="91440" bIns="45720" rtlCol="0" anchor="ctr">
            <a:normAutofit/>
          </a:bodyPr>
          <a:lstStyle>
            <a:lvl1pPr>
              <a:defRPr lang="en-US" sz="2600" b="1" dirty="0">
                <a:solidFill>
                  <a:srgbClr val="E72427"/>
                </a:solidFill>
              </a:defRPr>
            </a:lvl1pPr>
          </a:lstStyle>
          <a:p>
            <a:pPr lvl="0"/>
            <a:r>
              <a:rPr lang="zh-CN" altLang="en-US" dirty="0"/>
              <a:t>单击此处输入章节标题</a:t>
            </a:r>
            <a:endParaRPr lang="en-US" dirty="0"/>
          </a:p>
        </p:txBody>
      </p:sp>
      <p:sp>
        <p:nvSpPr>
          <p:cNvPr id="4" name="Date Placeholder 3"/>
          <p:cNvSpPr>
            <a:spLocks noGrp="1"/>
          </p:cNvSpPr>
          <p:nvPr>
            <p:ph type="dt" sz="half" idx="10"/>
          </p:nvPr>
        </p:nvSpPr>
        <p:spPr/>
        <p:txBody>
          <a:bodyPr/>
          <a:lstStyle/>
          <a:p>
            <a:fld id="{9E7ABF56-E0E0-4C02-AB6F-48823B766406}" type="datetime1">
              <a:rPr lang="zh-CN" altLang="en-US" smtClean="0"/>
              <a:t>2019/12/20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32C7CECE-DE29-40DD-9057-B4251DD9339B}" type="slidenum">
              <a:rPr lang="zh-CN" altLang="en-US" smtClean="0"/>
              <a:t>‹#›</a:t>
            </a:fld>
            <a:endParaRPr lang="zh-CN" altLang="en-US"/>
          </a:p>
        </p:txBody>
      </p:sp>
      <p:sp>
        <p:nvSpPr>
          <p:cNvPr id="13" name="文本占位符 12"/>
          <p:cNvSpPr>
            <a:spLocks noGrp="1"/>
          </p:cNvSpPr>
          <p:nvPr>
            <p:ph type="body" sz="quarter" idx="13" hasCustomPrompt="1"/>
          </p:nvPr>
        </p:nvSpPr>
        <p:spPr>
          <a:xfrm>
            <a:off x="6304156" y="1186574"/>
            <a:ext cx="5049644" cy="651915"/>
          </a:xfrm>
        </p:spPr>
        <p:txBody>
          <a:bodyPr vert="horz" lIns="91440" tIns="45720" rIns="91440" bIns="45720" rtlCol="0" anchor="ctr">
            <a:noAutofit/>
          </a:bodyPr>
          <a:lstStyle>
            <a:lvl1pPr marL="228600" indent="-228600">
              <a:buNone/>
              <a:defRPr lang="zh-CN" altLang="en-US" sz="2800" dirty="0" smtClean="0"/>
            </a:lvl1pPr>
          </a:lstStyle>
          <a:p>
            <a:pPr marL="0" lvl="0" indent="0"/>
            <a:r>
              <a:rPr lang="zh-CN" altLang="en-US" dirty="0"/>
              <a:t>单击此处输入标题</a:t>
            </a:r>
          </a:p>
        </p:txBody>
      </p:sp>
      <p:sp>
        <p:nvSpPr>
          <p:cNvPr id="8" name="文本占位符 7"/>
          <p:cNvSpPr>
            <a:spLocks noGrp="1"/>
          </p:cNvSpPr>
          <p:nvPr>
            <p:ph type="body" sz="quarter" idx="14" hasCustomPrompt="1"/>
          </p:nvPr>
        </p:nvSpPr>
        <p:spPr>
          <a:xfrm>
            <a:off x="838199" y="1205840"/>
            <a:ext cx="5027613" cy="631539"/>
          </a:xfrm>
        </p:spPr>
        <p:txBody>
          <a:bodyPr vert="horz" lIns="91440" tIns="45720" rIns="91440" bIns="45720" rtlCol="0" anchor="ctr">
            <a:noAutofit/>
          </a:bodyPr>
          <a:lstStyle>
            <a:lvl1pPr marL="228600" indent="-228600">
              <a:buNone/>
              <a:defRPr lang="zh-CN" altLang="en-US" sz="2800" dirty="0" smtClean="0"/>
            </a:lvl1pPr>
          </a:lstStyle>
          <a:p>
            <a:pPr marL="0" lvl="0" indent="0"/>
            <a:r>
              <a:rPr lang="zh-CN" altLang="en-US" dirty="0"/>
              <a:t>单击此处输入标题</a:t>
            </a:r>
          </a:p>
        </p:txBody>
      </p:sp>
      <p:sp>
        <p:nvSpPr>
          <p:cNvPr id="10" name="文本占位符 7"/>
          <p:cNvSpPr>
            <a:spLocks noGrp="1"/>
          </p:cNvSpPr>
          <p:nvPr>
            <p:ph type="body" sz="quarter" idx="18" hasCustomPrompt="1"/>
          </p:nvPr>
        </p:nvSpPr>
        <p:spPr>
          <a:xfrm>
            <a:off x="838199" y="1953102"/>
            <a:ext cx="5027613" cy="3965098"/>
          </a:xfrm>
        </p:spPr>
        <p:txBody>
          <a:bodyPr>
            <a:normAutofit/>
          </a:bodyPr>
          <a:lstStyle>
            <a:lvl1pPr marL="228600" indent="-228600" algn="just">
              <a:lnSpc>
                <a:spcPct val="150000"/>
              </a:lnSpc>
              <a:buClr>
                <a:srgbClr val="E72427"/>
              </a:buClr>
              <a:buSzPct val="50000"/>
              <a:buFont typeface="Wingdings" panose="05000000000000000000" pitchFamily="2" charset="2"/>
              <a:buChar char="n"/>
              <a:defRPr sz="2200">
                <a:latin typeface="微软雅黑" panose="020B0503020204020204" pitchFamily="34" charset="-122"/>
                <a:ea typeface="微软雅黑" panose="020B0503020204020204" pitchFamily="34" charset="-122"/>
              </a:defRPr>
            </a:lvl1pPr>
            <a:lvl2pPr marL="685800" indent="-228600" algn="just">
              <a:lnSpc>
                <a:spcPct val="150000"/>
              </a:lnSpc>
              <a:buClr>
                <a:srgbClr val="E72427"/>
              </a:buClr>
              <a:buSzPct val="50000"/>
              <a:buFont typeface="Wingdings" panose="05000000000000000000" pitchFamily="2" charset="2"/>
              <a:buChar char="n"/>
              <a:defRPr sz="1800">
                <a:latin typeface="微软雅黑" panose="020B0503020204020204" pitchFamily="34" charset="-122"/>
                <a:ea typeface="微软雅黑" panose="020B0503020204020204" pitchFamily="34" charset="-122"/>
              </a:defRPr>
            </a:lvl2pPr>
            <a:lvl3pPr marL="1143000" indent="-228600" algn="just">
              <a:lnSpc>
                <a:spcPct val="150000"/>
              </a:lnSpc>
              <a:buClr>
                <a:srgbClr val="E72427"/>
              </a:buClr>
              <a:buSzPct val="50000"/>
              <a:buFont typeface="Wingdings" panose="05000000000000000000" pitchFamily="2" charset="2"/>
              <a:buChar char="n"/>
              <a:defRPr sz="1800">
                <a:latin typeface="微软雅黑" panose="020B0503020204020204" pitchFamily="34" charset="-122"/>
                <a:ea typeface="微软雅黑" panose="020B0503020204020204" pitchFamily="34" charset="-122"/>
              </a:defRPr>
            </a:lvl3pPr>
            <a:lvl4pPr marL="1600200" indent="-228600" algn="just">
              <a:lnSpc>
                <a:spcPct val="150000"/>
              </a:lnSpc>
              <a:buClr>
                <a:srgbClr val="E72427"/>
              </a:buClr>
              <a:buSzPct val="50000"/>
              <a:buFont typeface="Wingdings" panose="05000000000000000000" pitchFamily="2" charset="2"/>
              <a:buChar char="n"/>
              <a:defRPr sz="1800">
                <a:latin typeface="微软雅黑" panose="020B0503020204020204" pitchFamily="34" charset="-122"/>
                <a:ea typeface="微软雅黑" panose="020B0503020204020204" pitchFamily="34" charset="-122"/>
              </a:defRPr>
            </a:lvl4pPr>
            <a:lvl5pPr marL="2057400" indent="-228600" algn="just">
              <a:lnSpc>
                <a:spcPct val="150000"/>
              </a:lnSpc>
              <a:buClr>
                <a:srgbClr val="E72427"/>
              </a:buClr>
              <a:buSzPct val="50000"/>
              <a:buFont typeface="Wingdings" panose="05000000000000000000" pitchFamily="2" charset="2"/>
              <a:buChar char="n"/>
              <a:defRPr sz="1800">
                <a:latin typeface="微软雅黑" panose="020B0503020204020204" pitchFamily="34" charset="-122"/>
                <a:ea typeface="微软雅黑" panose="020B0503020204020204" pitchFamily="34" charset="-122"/>
              </a:defRPr>
            </a:lvl5pPr>
          </a:lstStyle>
          <a:p>
            <a:pPr lvl="0"/>
            <a:r>
              <a:rPr lang="zh-CN" altLang="en-US" dirty="0"/>
              <a:t>单击此处输入正文文本</a:t>
            </a:r>
          </a:p>
          <a:p>
            <a:pPr lvl="1"/>
            <a:r>
              <a:rPr lang="zh-CN" altLang="en-US" dirty="0"/>
              <a:t>第二级</a:t>
            </a:r>
          </a:p>
          <a:p>
            <a:pPr lvl="2"/>
            <a:r>
              <a:rPr lang="zh-CN" altLang="en-US" dirty="0"/>
              <a:t>第三级</a:t>
            </a:r>
            <a:endParaRPr lang="en-US" altLang="zh-CN" dirty="0"/>
          </a:p>
          <a:p>
            <a:pPr lvl="3"/>
            <a:r>
              <a:rPr lang="zh-CN" altLang="en-US" dirty="0"/>
              <a:t>第四级</a:t>
            </a:r>
          </a:p>
        </p:txBody>
      </p:sp>
      <p:sp>
        <p:nvSpPr>
          <p:cNvPr id="11" name="文本占位符 7"/>
          <p:cNvSpPr>
            <a:spLocks noGrp="1"/>
          </p:cNvSpPr>
          <p:nvPr>
            <p:ph type="body" sz="quarter" idx="19" hasCustomPrompt="1"/>
          </p:nvPr>
        </p:nvSpPr>
        <p:spPr>
          <a:xfrm>
            <a:off x="6326187" y="1953102"/>
            <a:ext cx="5027613" cy="3965098"/>
          </a:xfrm>
        </p:spPr>
        <p:txBody>
          <a:bodyPr>
            <a:normAutofit/>
          </a:bodyPr>
          <a:lstStyle>
            <a:lvl1pPr marL="228600" indent="-228600" algn="just">
              <a:lnSpc>
                <a:spcPct val="150000"/>
              </a:lnSpc>
              <a:buClr>
                <a:srgbClr val="E72427"/>
              </a:buClr>
              <a:buSzPct val="50000"/>
              <a:buFont typeface="Wingdings" panose="05000000000000000000" pitchFamily="2" charset="2"/>
              <a:buChar char="n"/>
              <a:defRPr sz="2200">
                <a:latin typeface="微软雅黑" panose="020B0503020204020204" pitchFamily="34" charset="-122"/>
                <a:ea typeface="微软雅黑" panose="020B0503020204020204" pitchFamily="34" charset="-122"/>
              </a:defRPr>
            </a:lvl1pPr>
            <a:lvl2pPr marL="685800" indent="-228600" algn="just">
              <a:lnSpc>
                <a:spcPct val="150000"/>
              </a:lnSpc>
              <a:buClr>
                <a:srgbClr val="E72427"/>
              </a:buClr>
              <a:buSzPct val="50000"/>
              <a:buFont typeface="Wingdings" panose="05000000000000000000" pitchFamily="2" charset="2"/>
              <a:buChar char="n"/>
              <a:defRPr sz="1800">
                <a:latin typeface="微软雅黑" panose="020B0503020204020204" pitchFamily="34" charset="-122"/>
                <a:ea typeface="微软雅黑" panose="020B0503020204020204" pitchFamily="34" charset="-122"/>
              </a:defRPr>
            </a:lvl2pPr>
            <a:lvl3pPr marL="1143000" indent="-228600" algn="just">
              <a:lnSpc>
                <a:spcPct val="150000"/>
              </a:lnSpc>
              <a:buClr>
                <a:srgbClr val="E72427"/>
              </a:buClr>
              <a:buSzPct val="50000"/>
              <a:buFont typeface="Wingdings" panose="05000000000000000000" pitchFamily="2" charset="2"/>
              <a:buChar char="n"/>
              <a:defRPr sz="1800">
                <a:latin typeface="微软雅黑" panose="020B0503020204020204" pitchFamily="34" charset="-122"/>
                <a:ea typeface="微软雅黑" panose="020B0503020204020204" pitchFamily="34" charset="-122"/>
              </a:defRPr>
            </a:lvl3pPr>
            <a:lvl4pPr marL="1600200" indent="-228600" algn="just">
              <a:lnSpc>
                <a:spcPct val="150000"/>
              </a:lnSpc>
              <a:buClr>
                <a:srgbClr val="E72427"/>
              </a:buClr>
              <a:buSzPct val="50000"/>
              <a:buFont typeface="Wingdings" panose="05000000000000000000" pitchFamily="2" charset="2"/>
              <a:buChar char="n"/>
              <a:defRPr sz="1800">
                <a:latin typeface="微软雅黑" panose="020B0503020204020204" pitchFamily="34" charset="-122"/>
                <a:ea typeface="微软雅黑" panose="020B0503020204020204" pitchFamily="34" charset="-122"/>
              </a:defRPr>
            </a:lvl4pPr>
            <a:lvl5pPr marL="2057400" indent="-228600" algn="just">
              <a:lnSpc>
                <a:spcPct val="150000"/>
              </a:lnSpc>
              <a:buClr>
                <a:srgbClr val="E72427"/>
              </a:buClr>
              <a:buSzPct val="50000"/>
              <a:buFont typeface="Wingdings" panose="05000000000000000000" pitchFamily="2" charset="2"/>
              <a:buChar char="n"/>
              <a:defRPr sz="1800">
                <a:latin typeface="微软雅黑" panose="020B0503020204020204" pitchFamily="34" charset="-122"/>
                <a:ea typeface="微软雅黑" panose="020B0503020204020204" pitchFamily="34" charset="-122"/>
              </a:defRPr>
            </a:lvl5pPr>
          </a:lstStyle>
          <a:p>
            <a:pPr lvl="0"/>
            <a:r>
              <a:rPr lang="zh-CN" altLang="en-US" dirty="0"/>
              <a:t>单击此处输入正文文本</a:t>
            </a:r>
          </a:p>
          <a:p>
            <a:pPr lvl="1"/>
            <a:r>
              <a:rPr lang="zh-CN" altLang="en-US" dirty="0"/>
              <a:t>第二级</a:t>
            </a:r>
          </a:p>
          <a:p>
            <a:pPr lvl="2"/>
            <a:r>
              <a:rPr lang="zh-CN" altLang="en-US" dirty="0"/>
              <a:t>第三级</a:t>
            </a:r>
            <a:endParaRPr lang="en-US" altLang="zh-CN" dirty="0"/>
          </a:p>
          <a:p>
            <a:pPr lvl="3"/>
            <a:r>
              <a:rPr lang="zh-CN" altLang="en-US" dirty="0"/>
              <a:t>第四级</a:t>
            </a:r>
          </a:p>
        </p:txBody>
      </p:sp>
    </p:spTree>
    <p:extLst>
      <p:ext uri="{BB962C8B-B14F-4D97-AF65-F5344CB8AC3E}">
        <p14:creationId xmlns:p14="http://schemas.microsoft.com/office/powerpoint/2010/main" val="4037966224"/>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文字页 4">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81360" y="140678"/>
            <a:ext cx="8329240" cy="527612"/>
          </a:xfrm>
        </p:spPr>
        <p:txBody>
          <a:bodyPr vert="horz" lIns="91440" tIns="45720" rIns="91440" bIns="45720" rtlCol="0" anchor="ctr">
            <a:normAutofit/>
          </a:bodyPr>
          <a:lstStyle>
            <a:lvl1pPr>
              <a:defRPr lang="en-US" sz="2600" b="1" dirty="0">
                <a:solidFill>
                  <a:srgbClr val="E72427"/>
                </a:solidFill>
              </a:defRPr>
            </a:lvl1pPr>
          </a:lstStyle>
          <a:p>
            <a:pPr lvl="0"/>
            <a:r>
              <a:rPr lang="zh-CN" altLang="en-US" dirty="0"/>
              <a:t>单击此处输入章节标题</a:t>
            </a:r>
            <a:endParaRPr lang="en-US" dirty="0"/>
          </a:p>
        </p:txBody>
      </p:sp>
      <p:sp>
        <p:nvSpPr>
          <p:cNvPr id="4" name="Date Placeholder 3"/>
          <p:cNvSpPr>
            <a:spLocks noGrp="1"/>
          </p:cNvSpPr>
          <p:nvPr>
            <p:ph type="dt" sz="half" idx="10"/>
          </p:nvPr>
        </p:nvSpPr>
        <p:spPr/>
        <p:txBody>
          <a:bodyPr/>
          <a:lstStyle/>
          <a:p>
            <a:fld id="{0068140D-3B42-468C-8DF8-A75DA4329C50}" type="datetime1">
              <a:rPr lang="zh-CN" altLang="en-US" smtClean="0"/>
              <a:t>2019/12/20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32C7CECE-DE29-40DD-9057-B4251DD9339B}" type="slidenum">
              <a:rPr lang="zh-CN" altLang="en-US" smtClean="0"/>
              <a:t>‹#›</a:t>
            </a:fld>
            <a:endParaRPr lang="zh-CN" altLang="en-US"/>
          </a:p>
        </p:txBody>
      </p:sp>
      <p:sp>
        <p:nvSpPr>
          <p:cNvPr id="13" name="文本占位符 12"/>
          <p:cNvSpPr>
            <a:spLocks noGrp="1"/>
          </p:cNvSpPr>
          <p:nvPr>
            <p:ph type="body" sz="quarter" idx="13" hasCustomPrompt="1"/>
          </p:nvPr>
        </p:nvSpPr>
        <p:spPr>
          <a:xfrm>
            <a:off x="4459770" y="1208907"/>
            <a:ext cx="3272459" cy="644243"/>
          </a:xfrm>
        </p:spPr>
        <p:txBody>
          <a:bodyPr vert="horz" lIns="91440" tIns="45720" rIns="91440" bIns="45720" rtlCol="0" anchor="ctr">
            <a:noAutofit/>
          </a:bodyPr>
          <a:lstStyle>
            <a:lvl1pPr marL="228600" indent="-228600">
              <a:buNone/>
              <a:defRPr lang="zh-CN" altLang="en-US" sz="2800" dirty="0" smtClean="0"/>
            </a:lvl1pPr>
          </a:lstStyle>
          <a:p>
            <a:pPr marL="0" lvl="0" indent="0"/>
            <a:r>
              <a:rPr lang="zh-CN" altLang="en-US" dirty="0"/>
              <a:t>单击此处输入标题</a:t>
            </a:r>
          </a:p>
        </p:txBody>
      </p:sp>
      <p:sp>
        <p:nvSpPr>
          <p:cNvPr id="8" name="文本占位符 7"/>
          <p:cNvSpPr>
            <a:spLocks noGrp="1"/>
          </p:cNvSpPr>
          <p:nvPr>
            <p:ph type="body" sz="quarter" idx="14" hasCustomPrompt="1"/>
          </p:nvPr>
        </p:nvSpPr>
        <p:spPr>
          <a:xfrm>
            <a:off x="838200" y="1218540"/>
            <a:ext cx="3265715" cy="624107"/>
          </a:xfrm>
        </p:spPr>
        <p:txBody>
          <a:bodyPr vert="horz" lIns="91440" tIns="45720" rIns="91440" bIns="45720" rtlCol="0" anchor="ctr">
            <a:noAutofit/>
          </a:bodyPr>
          <a:lstStyle>
            <a:lvl1pPr marL="228600" indent="-228600">
              <a:buNone/>
              <a:defRPr lang="zh-CN" altLang="en-US" sz="2800" dirty="0" smtClean="0"/>
            </a:lvl1pPr>
          </a:lstStyle>
          <a:p>
            <a:pPr marL="0" lvl="0" indent="0"/>
            <a:r>
              <a:rPr lang="zh-CN" altLang="en-US" dirty="0"/>
              <a:t>单击此处输入标题</a:t>
            </a:r>
          </a:p>
        </p:txBody>
      </p:sp>
      <p:sp>
        <p:nvSpPr>
          <p:cNvPr id="9" name="文本占位符 8"/>
          <p:cNvSpPr>
            <a:spLocks noGrp="1"/>
          </p:cNvSpPr>
          <p:nvPr>
            <p:ph type="body" sz="quarter" idx="16" hasCustomPrompt="1"/>
          </p:nvPr>
        </p:nvSpPr>
        <p:spPr>
          <a:xfrm>
            <a:off x="8088084" y="1218891"/>
            <a:ext cx="3265715" cy="633809"/>
          </a:xfrm>
        </p:spPr>
        <p:txBody>
          <a:bodyPr vert="horz" lIns="91440" tIns="45720" rIns="91440" bIns="45720" rtlCol="0" anchor="ctr">
            <a:noAutofit/>
          </a:bodyPr>
          <a:lstStyle>
            <a:lvl1pPr marL="228600" indent="-228600">
              <a:buNone/>
              <a:defRPr lang="zh-CN" altLang="en-US" sz="2800" dirty="0"/>
            </a:lvl1pPr>
          </a:lstStyle>
          <a:p>
            <a:pPr marL="0" lvl="0" indent="0"/>
            <a:r>
              <a:rPr lang="zh-CN" altLang="en-US" dirty="0"/>
              <a:t>单击此处输入标题</a:t>
            </a:r>
          </a:p>
        </p:txBody>
      </p:sp>
      <p:sp>
        <p:nvSpPr>
          <p:cNvPr id="12" name="文本占位符 7"/>
          <p:cNvSpPr>
            <a:spLocks noGrp="1"/>
          </p:cNvSpPr>
          <p:nvPr>
            <p:ph type="body" sz="quarter" idx="18" hasCustomPrompt="1"/>
          </p:nvPr>
        </p:nvSpPr>
        <p:spPr>
          <a:xfrm>
            <a:off x="838200" y="1953101"/>
            <a:ext cx="3265716" cy="4049743"/>
          </a:xfrm>
        </p:spPr>
        <p:txBody>
          <a:bodyPr>
            <a:normAutofit/>
          </a:bodyPr>
          <a:lstStyle>
            <a:lvl1pPr marL="228600" indent="-228600" algn="just">
              <a:lnSpc>
                <a:spcPct val="150000"/>
              </a:lnSpc>
              <a:buClr>
                <a:srgbClr val="E72427"/>
              </a:buClr>
              <a:buSzPct val="50000"/>
              <a:buFont typeface="Wingdings" panose="05000000000000000000" pitchFamily="2" charset="2"/>
              <a:buChar char="n"/>
              <a:defRPr sz="2200">
                <a:latin typeface="微软雅黑" panose="020B0503020204020204" pitchFamily="34" charset="-122"/>
                <a:ea typeface="微软雅黑" panose="020B0503020204020204" pitchFamily="34" charset="-122"/>
              </a:defRPr>
            </a:lvl1pPr>
            <a:lvl2pPr marL="685800" indent="-228600" algn="just">
              <a:lnSpc>
                <a:spcPct val="150000"/>
              </a:lnSpc>
              <a:buClr>
                <a:srgbClr val="E72427"/>
              </a:buClr>
              <a:buSzPct val="50000"/>
              <a:buFont typeface="Wingdings" panose="05000000000000000000" pitchFamily="2" charset="2"/>
              <a:buChar char="n"/>
              <a:defRPr sz="1800">
                <a:latin typeface="微软雅黑" panose="020B0503020204020204" pitchFamily="34" charset="-122"/>
                <a:ea typeface="微软雅黑" panose="020B0503020204020204" pitchFamily="34" charset="-122"/>
              </a:defRPr>
            </a:lvl2pPr>
            <a:lvl3pPr marL="1143000" indent="-228600" algn="just">
              <a:lnSpc>
                <a:spcPct val="150000"/>
              </a:lnSpc>
              <a:buClr>
                <a:srgbClr val="E72427"/>
              </a:buClr>
              <a:buSzPct val="50000"/>
              <a:buFont typeface="Wingdings" panose="05000000000000000000" pitchFamily="2" charset="2"/>
              <a:buChar char="n"/>
              <a:defRPr sz="1800">
                <a:latin typeface="微软雅黑" panose="020B0503020204020204" pitchFamily="34" charset="-122"/>
                <a:ea typeface="微软雅黑" panose="020B0503020204020204" pitchFamily="34" charset="-122"/>
              </a:defRPr>
            </a:lvl3pPr>
            <a:lvl4pPr marL="1600200" indent="-228600" algn="just">
              <a:lnSpc>
                <a:spcPct val="150000"/>
              </a:lnSpc>
              <a:buClr>
                <a:srgbClr val="E72427"/>
              </a:buClr>
              <a:buSzPct val="50000"/>
              <a:buFont typeface="Wingdings" panose="05000000000000000000" pitchFamily="2" charset="2"/>
              <a:buChar char="n"/>
              <a:defRPr sz="1800">
                <a:latin typeface="微软雅黑" panose="020B0503020204020204" pitchFamily="34" charset="-122"/>
                <a:ea typeface="微软雅黑" panose="020B0503020204020204" pitchFamily="34" charset="-122"/>
              </a:defRPr>
            </a:lvl4pPr>
            <a:lvl5pPr marL="2057400" indent="-228600" algn="just">
              <a:lnSpc>
                <a:spcPct val="150000"/>
              </a:lnSpc>
              <a:buClr>
                <a:srgbClr val="E72427"/>
              </a:buClr>
              <a:buSzPct val="50000"/>
              <a:buFont typeface="Wingdings" panose="05000000000000000000" pitchFamily="2" charset="2"/>
              <a:buChar char="n"/>
              <a:defRPr sz="1800">
                <a:latin typeface="微软雅黑" panose="020B0503020204020204" pitchFamily="34" charset="-122"/>
                <a:ea typeface="微软雅黑" panose="020B0503020204020204" pitchFamily="34" charset="-122"/>
              </a:defRPr>
            </a:lvl5pPr>
          </a:lstStyle>
          <a:p>
            <a:pPr lvl="0"/>
            <a:r>
              <a:rPr lang="zh-CN" altLang="en-US" dirty="0"/>
              <a:t>单击此处输入正文文本</a:t>
            </a:r>
          </a:p>
          <a:p>
            <a:pPr lvl="1"/>
            <a:r>
              <a:rPr lang="zh-CN" altLang="en-US" dirty="0"/>
              <a:t>第二级</a:t>
            </a:r>
          </a:p>
          <a:p>
            <a:pPr lvl="2"/>
            <a:r>
              <a:rPr lang="zh-CN" altLang="en-US" dirty="0"/>
              <a:t>第三级</a:t>
            </a:r>
            <a:endParaRPr lang="en-US" altLang="zh-CN" dirty="0"/>
          </a:p>
          <a:p>
            <a:pPr lvl="3"/>
            <a:r>
              <a:rPr lang="zh-CN" altLang="en-US" dirty="0"/>
              <a:t>第四级</a:t>
            </a:r>
          </a:p>
        </p:txBody>
      </p:sp>
      <p:sp>
        <p:nvSpPr>
          <p:cNvPr id="15" name="文本占位符 7"/>
          <p:cNvSpPr>
            <a:spLocks noGrp="1"/>
          </p:cNvSpPr>
          <p:nvPr>
            <p:ph type="body" sz="quarter" idx="19" hasCustomPrompt="1"/>
          </p:nvPr>
        </p:nvSpPr>
        <p:spPr>
          <a:xfrm>
            <a:off x="4459770" y="1953100"/>
            <a:ext cx="3265716" cy="4049743"/>
          </a:xfrm>
        </p:spPr>
        <p:txBody>
          <a:bodyPr>
            <a:normAutofit/>
          </a:bodyPr>
          <a:lstStyle>
            <a:lvl1pPr marL="228600" indent="-228600" algn="just">
              <a:lnSpc>
                <a:spcPct val="150000"/>
              </a:lnSpc>
              <a:buClr>
                <a:srgbClr val="E72427"/>
              </a:buClr>
              <a:buSzPct val="50000"/>
              <a:buFont typeface="Wingdings" panose="05000000000000000000" pitchFamily="2" charset="2"/>
              <a:buChar char="n"/>
              <a:defRPr sz="2200">
                <a:latin typeface="微软雅黑" panose="020B0503020204020204" pitchFamily="34" charset="-122"/>
                <a:ea typeface="微软雅黑" panose="020B0503020204020204" pitchFamily="34" charset="-122"/>
              </a:defRPr>
            </a:lvl1pPr>
            <a:lvl2pPr marL="685800" indent="-228600" algn="just">
              <a:lnSpc>
                <a:spcPct val="150000"/>
              </a:lnSpc>
              <a:buClr>
                <a:srgbClr val="E72427"/>
              </a:buClr>
              <a:buSzPct val="50000"/>
              <a:buFont typeface="Wingdings" panose="05000000000000000000" pitchFamily="2" charset="2"/>
              <a:buChar char="n"/>
              <a:defRPr sz="1800">
                <a:latin typeface="微软雅黑" panose="020B0503020204020204" pitchFamily="34" charset="-122"/>
                <a:ea typeface="微软雅黑" panose="020B0503020204020204" pitchFamily="34" charset="-122"/>
              </a:defRPr>
            </a:lvl2pPr>
            <a:lvl3pPr marL="1143000" indent="-228600" algn="just">
              <a:lnSpc>
                <a:spcPct val="150000"/>
              </a:lnSpc>
              <a:buClr>
                <a:srgbClr val="E72427"/>
              </a:buClr>
              <a:buSzPct val="50000"/>
              <a:buFont typeface="Wingdings" panose="05000000000000000000" pitchFamily="2" charset="2"/>
              <a:buChar char="n"/>
              <a:defRPr sz="1800">
                <a:latin typeface="微软雅黑" panose="020B0503020204020204" pitchFamily="34" charset="-122"/>
                <a:ea typeface="微软雅黑" panose="020B0503020204020204" pitchFamily="34" charset="-122"/>
              </a:defRPr>
            </a:lvl3pPr>
            <a:lvl4pPr marL="1600200" indent="-228600" algn="just">
              <a:lnSpc>
                <a:spcPct val="150000"/>
              </a:lnSpc>
              <a:buClr>
                <a:srgbClr val="E72427"/>
              </a:buClr>
              <a:buSzPct val="50000"/>
              <a:buFont typeface="Wingdings" panose="05000000000000000000" pitchFamily="2" charset="2"/>
              <a:buChar char="n"/>
              <a:defRPr sz="1800">
                <a:latin typeface="微软雅黑" panose="020B0503020204020204" pitchFamily="34" charset="-122"/>
                <a:ea typeface="微软雅黑" panose="020B0503020204020204" pitchFamily="34" charset="-122"/>
              </a:defRPr>
            </a:lvl4pPr>
            <a:lvl5pPr marL="2057400" indent="-228600" algn="just">
              <a:lnSpc>
                <a:spcPct val="150000"/>
              </a:lnSpc>
              <a:buClr>
                <a:srgbClr val="E72427"/>
              </a:buClr>
              <a:buSzPct val="50000"/>
              <a:buFont typeface="Wingdings" panose="05000000000000000000" pitchFamily="2" charset="2"/>
              <a:buChar char="n"/>
              <a:defRPr sz="1800">
                <a:latin typeface="微软雅黑" panose="020B0503020204020204" pitchFamily="34" charset="-122"/>
                <a:ea typeface="微软雅黑" panose="020B0503020204020204" pitchFamily="34" charset="-122"/>
              </a:defRPr>
            </a:lvl5pPr>
          </a:lstStyle>
          <a:p>
            <a:pPr lvl="0"/>
            <a:r>
              <a:rPr lang="zh-CN" altLang="en-US" dirty="0"/>
              <a:t>单击此处输入正文文本</a:t>
            </a:r>
          </a:p>
          <a:p>
            <a:pPr lvl="1"/>
            <a:r>
              <a:rPr lang="zh-CN" altLang="en-US" dirty="0"/>
              <a:t>第二级</a:t>
            </a:r>
          </a:p>
          <a:p>
            <a:pPr lvl="2"/>
            <a:r>
              <a:rPr lang="zh-CN" altLang="en-US" dirty="0"/>
              <a:t>第三级</a:t>
            </a:r>
            <a:endParaRPr lang="en-US" altLang="zh-CN" dirty="0"/>
          </a:p>
          <a:p>
            <a:pPr lvl="3"/>
            <a:r>
              <a:rPr lang="zh-CN" altLang="en-US" dirty="0"/>
              <a:t>第四级</a:t>
            </a:r>
          </a:p>
        </p:txBody>
      </p:sp>
      <p:sp>
        <p:nvSpPr>
          <p:cNvPr id="16" name="文本占位符 7"/>
          <p:cNvSpPr>
            <a:spLocks noGrp="1"/>
          </p:cNvSpPr>
          <p:nvPr>
            <p:ph type="body" sz="quarter" idx="20" hasCustomPrompt="1"/>
          </p:nvPr>
        </p:nvSpPr>
        <p:spPr>
          <a:xfrm>
            <a:off x="8081340" y="1953100"/>
            <a:ext cx="3265716" cy="4049743"/>
          </a:xfrm>
        </p:spPr>
        <p:txBody>
          <a:bodyPr>
            <a:normAutofit/>
          </a:bodyPr>
          <a:lstStyle>
            <a:lvl1pPr marL="228600" indent="-228600" algn="just">
              <a:lnSpc>
                <a:spcPct val="150000"/>
              </a:lnSpc>
              <a:buClr>
                <a:srgbClr val="E72427"/>
              </a:buClr>
              <a:buSzPct val="50000"/>
              <a:buFont typeface="Wingdings" panose="05000000000000000000" pitchFamily="2" charset="2"/>
              <a:buChar char="n"/>
              <a:defRPr sz="2200">
                <a:latin typeface="微软雅黑" panose="020B0503020204020204" pitchFamily="34" charset="-122"/>
                <a:ea typeface="微软雅黑" panose="020B0503020204020204" pitchFamily="34" charset="-122"/>
              </a:defRPr>
            </a:lvl1pPr>
            <a:lvl2pPr marL="685800" indent="-228600" algn="just">
              <a:lnSpc>
                <a:spcPct val="150000"/>
              </a:lnSpc>
              <a:buClr>
                <a:srgbClr val="E72427"/>
              </a:buClr>
              <a:buSzPct val="50000"/>
              <a:buFont typeface="Wingdings" panose="05000000000000000000" pitchFamily="2" charset="2"/>
              <a:buChar char="n"/>
              <a:defRPr sz="1800">
                <a:latin typeface="微软雅黑" panose="020B0503020204020204" pitchFamily="34" charset="-122"/>
                <a:ea typeface="微软雅黑" panose="020B0503020204020204" pitchFamily="34" charset="-122"/>
              </a:defRPr>
            </a:lvl2pPr>
            <a:lvl3pPr marL="1143000" indent="-228600" algn="just">
              <a:lnSpc>
                <a:spcPct val="150000"/>
              </a:lnSpc>
              <a:buClr>
                <a:srgbClr val="E72427"/>
              </a:buClr>
              <a:buSzPct val="50000"/>
              <a:buFont typeface="Wingdings" panose="05000000000000000000" pitchFamily="2" charset="2"/>
              <a:buChar char="n"/>
              <a:defRPr sz="1800">
                <a:latin typeface="微软雅黑" panose="020B0503020204020204" pitchFamily="34" charset="-122"/>
                <a:ea typeface="微软雅黑" panose="020B0503020204020204" pitchFamily="34" charset="-122"/>
              </a:defRPr>
            </a:lvl3pPr>
            <a:lvl4pPr marL="1600200" indent="-228600" algn="just">
              <a:lnSpc>
                <a:spcPct val="150000"/>
              </a:lnSpc>
              <a:buClr>
                <a:srgbClr val="E72427"/>
              </a:buClr>
              <a:buSzPct val="50000"/>
              <a:buFont typeface="Wingdings" panose="05000000000000000000" pitchFamily="2" charset="2"/>
              <a:buChar char="n"/>
              <a:defRPr sz="1800">
                <a:latin typeface="微软雅黑" panose="020B0503020204020204" pitchFamily="34" charset="-122"/>
                <a:ea typeface="微软雅黑" panose="020B0503020204020204" pitchFamily="34" charset="-122"/>
              </a:defRPr>
            </a:lvl4pPr>
            <a:lvl5pPr marL="2057400" indent="-228600" algn="just">
              <a:lnSpc>
                <a:spcPct val="150000"/>
              </a:lnSpc>
              <a:buClr>
                <a:srgbClr val="E72427"/>
              </a:buClr>
              <a:buSzPct val="50000"/>
              <a:buFont typeface="Wingdings" panose="05000000000000000000" pitchFamily="2" charset="2"/>
              <a:buChar char="n"/>
              <a:defRPr sz="1800">
                <a:latin typeface="微软雅黑" panose="020B0503020204020204" pitchFamily="34" charset="-122"/>
                <a:ea typeface="微软雅黑" panose="020B0503020204020204" pitchFamily="34" charset="-122"/>
              </a:defRPr>
            </a:lvl5pPr>
          </a:lstStyle>
          <a:p>
            <a:pPr lvl="0"/>
            <a:r>
              <a:rPr lang="zh-CN" altLang="en-US" dirty="0"/>
              <a:t>单击此处输入正文文本</a:t>
            </a:r>
          </a:p>
          <a:p>
            <a:pPr lvl="1"/>
            <a:r>
              <a:rPr lang="zh-CN" altLang="en-US" dirty="0"/>
              <a:t>第二级</a:t>
            </a:r>
          </a:p>
          <a:p>
            <a:pPr lvl="2"/>
            <a:r>
              <a:rPr lang="zh-CN" altLang="en-US" dirty="0"/>
              <a:t>第三级</a:t>
            </a:r>
            <a:endParaRPr lang="en-US" altLang="zh-CN" dirty="0"/>
          </a:p>
          <a:p>
            <a:pPr lvl="3"/>
            <a:r>
              <a:rPr lang="zh-CN" altLang="en-US" dirty="0"/>
              <a:t>第四级</a:t>
            </a:r>
          </a:p>
        </p:txBody>
      </p:sp>
    </p:spTree>
    <p:extLst>
      <p:ext uri="{BB962C8B-B14F-4D97-AF65-F5344CB8AC3E}">
        <p14:creationId xmlns:p14="http://schemas.microsoft.com/office/powerpoint/2010/main" val="419732416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图片页 1">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81360" y="140678"/>
            <a:ext cx="8329240" cy="527612"/>
          </a:xfrm>
        </p:spPr>
        <p:txBody>
          <a:bodyPr vert="horz" lIns="91440" tIns="45720" rIns="91440" bIns="45720" rtlCol="0" anchor="ctr">
            <a:normAutofit/>
          </a:bodyPr>
          <a:lstStyle>
            <a:lvl1pPr>
              <a:defRPr lang="en-US" sz="2600" b="1" dirty="0">
                <a:solidFill>
                  <a:srgbClr val="E72427"/>
                </a:solidFill>
              </a:defRPr>
            </a:lvl1pPr>
          </a:lstStyle>
          <a:p>
            <a:pPr lvl="0"/>
            <a:r>
              <a:rPr lang="zh-CN" altLang="en-US" dirty="0"/>
              <a:t>单击此处输入章节标题</a:t>
            </a:r>
            <a:endParaRPr lang="en-US" dirty="0"/>
          </a:p>
        </p:txBody>
      </p:sp>
      <p:sp>
        <p:nvSpPr>
          <p:cNvPr id="4" name="Date Placeholder 3"/>
          <p:cNvSpPr>
            <a:spLocks noGrp="1"/>
          </p:cNvSpPr>
          <p:nvPr>
            <p:ph type="dt" sz="half" idx="10"/>
          </p:nvPr>
        </p:nvSpPr>
        <p:spPr/>
        <p:txBody>
          <a:bodyPr/>
          <a:lstStyle/>
          <a:p>
            <a:fld id="{84475AB5-A356-40D5-8990-FF023FBF4D34}" type="datetime1">
              <a:rPr lang="zh-CN" altLang="en-US" smtClean="0"/>
              <a:t>2019/12/20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32C7CECE-DE29-40DD-9057-B4251DD9339B}" type="slidenum">
              <a:rPr lang="zh-CN" altLang="en-US" smtClean="0"/>
              <a:t>‹#›</a:t>
            </a:fld>
            <a:endParaRPr lang="zh-CN" altLang="en-US"/>
          </a:p>
        </p:txBody>
      </p:sp>
      <p:sp>
        <p:nvSpPr>
          <p:cNvPr id="13" name="文本占位符 12"/>
          <p:cNvSpPr>
            <a:spLocks noGrp="1"/>
          </p:cNvSpPr>
          <p:nvPr>
            <p:ph type="body" sz="quarter" idx="13" hasCustomPrompt="1"/>
          </p:nvPr>
        </p:nvSpPr>
        <p:spPr>
          <a:xfrm>
            <a:off x="7011727" y="1617650"/>
            <a:ext cx="4342073" cy="529376"/>
          </a:xfrm>
        </p:spPr>
        <p:txBody>
          <a:bodyPr vert="horz" lIns="91440" tIns="45720" rIns="91440" bIns="45720" rtlCol="0" anchor="ctr">
            <a:noAutofit/>
          </a:bodyPr>
          <a:lstStyle>
            <a:lvl1pPr marL="228600" indent="-228600">
              <a:buNone/>
              <a:defRPr lang="zh-CN" altLang="en-US" sz="2800" dirty="0" smtClean="0"/>
            </a:lvl1pPr>
          </a:lstStyle>
          <a:p>
            <a:pPr marL="0" lvl="0" indent="0"/>
            <a:r>
              <a:rPr lang="zh-CN" altLang="en-US" dirty="0"/>
              <a:t>单击此处输入标题</a:t>
            </a:r>
          </a:p>
        </p:txBody>
      </p:sp>
      <p:sp>
        <p:nvSpPr>
          <p:cNvPr id="9" name="图片占位符 8"/>
          <p:cNvSpPr>
            <a:spLocks noGrp="1"/>
          </p:cNvSpPr>
          <p:nvPr>
            <p:ph type="pic" sz="quarter" idx="16"/>
          </p:nvPr>
        </p:nvSpPr>
        <p:spPr>
          <a:xfrm>
            <a:off x="864326" y="1617650"/>
            <a:ext cx="5680165" cy="3995749"/>
          </a:xfrm>
        </p:spPr>
        <p:txBody>
          <a:bodyPr anchor="ctr">
            <a:normAutofit/>
          </a:bodyPr>
          <a:lstStyle>
            <a:lvl1pPr marL="0" indent="0">
              <a:buFontTx/>
              <a:buNone/>
              <a:defRPr sz="2000">
                <a:latin typeface="微软雅黑" panose="020B0503020204020204" pitchFamily="34" charset="-122"/>
                <a:ea typeface="微软雅黑" panose="020B0503020204020204" pitchFamily="34" charset="-122"/>
              </a:defRPr>
            </a:lvl1pPr>
          </a:lstStyle>
          <a:p>
            <a:r>
              <a:rPr lang="en-US" altLang="zh-CN"/>
              <a:t>Click icon to add picture</a:t>
            </a:r>
            <a:endParaRPr lang="zh-CN" altLang="en-US" dirty="0"/>
          </a:p>
        </p:txBody>
      </p:sp>
      <p:sp>
        <p:nvSpPr>
          <p:cNvPr id="10" name="文本占位符 7"/>
          <p:cNvSpPr>
            <a:spLocks noGrp="1"/>
          </p:cNvSpPr>
          <p:nvPr>
            <p:ph type="body" sz="quarter" idx="18" hasCustomPrompt="1"/>
          </p:nvPr>
        </p:nvSpPr>
        <p:spPr>
          <a:xfrm>
            <a:off x="7011726" y="2306608"/>
            <a:ext cx="4342073" cy="3306792"/>
          </a:xfrm>
        </p:spPr>
        <p:txBody>
          <a:bodyPr>
            <a:normAutofit/>
          </a:bodyPr>
          <a:lstStyle>
            <a:lvl1pPr marL="228600" indent="-228600" algn="just">
              <a:lnSpc>
                <a:spcPct val="150000"/>
              </a:lnSpc>
              <a:buClr>
                <a:srgbClr val="E72427"/>
              </a:buClr>
              <a:buSzPct val="50000"/>
              <a:buFont typeface="Wingdings" panose="05000000000000000000" pitchFamily="2" charset="2"/>
              <a:buChar char="n"/>
              <a:defRPr sz="2200">
                <a:latin typeface="微软雅黑" panose="020B0503020204020204" pitchFamily="34" charset="-122"/>
                <a:ea typeface="微软雅黑" panose="020B0503020204020204" pitchFamily="34" charset="-122"/>
              </a:defRPr>
            </a:lvl1pPr>
            <a:lvl2pPr marL="685800" indent="-228600" algn="just">
              <a:lnSpc>
                <a:spcPct val="150000"/>
              </a:lnSpc>
              <a:buClr>
                <a:srgbClr val="E72427"/>
              </a:buClr>
              <a:buSzPct val="50000"/>
              <a:buFont typeface="Wingdings" panose="05000000000000000000" pitchFamily="2" charset="2"/>
              <a:buChar char="n"/>
              <a:defRPr sz="1800">
                <a:latin typeface="微软雅黑" panose="020B0503020204020204" pitchFamily="34" charset="-122"/>
                <a:ea typeface="微软雅黑" panose="020B0503020204020204" pitchFamily="34" charset="-122"/>
              </a:defRPr>
            </a:lvl2pPr>
            <a:lvl3pPr marL="1143000" indent="-228600" algn="just">
              <a:lnSpc>
                <a:spcPct val="150000"/>
              </a:lnSpc>
              <a:buClr>
                <a:srgbClr val="E72427"/>
              </a:buClr>
              <a:buSzPct val="50000"/>
              <a:buFont typeface="Wingdings" panose="05000000000000000000" pitchFamily="2" charset="2"/>
              <a:buChar char="n"/>
              <a:defRPr sz="1800">
                <a:latin typeface="微软雅黑" panose="020B0503020204020204" pitchFamily="34" charset="-122"/>
                <a:ea typeface="微软雅黑" panose="020B0503020204020204" pitchFamily="34" charset="-122"/>
              </a:defRPr>
            </a:lvl3pPr>
            <a:lvl4pPr marL="1600200" indent="-228600" algn="just">
              <a:lnSpc>
                <a:spcPct val="150000"/>
              </a:lnSpc>
              <a:buClr>
                <a:srgbClr val="E72427"/>
              </a:buClr>
              <a:buSzPct val="50000"/>
              <a:buFont typeface="Wingdings" panose="05000000000000000000" pitchFamily="2" charset="2"/>
              <a:buChar char="n"/>
              <a:defRPr sz="1800">
                <a:latin typeface="微软雅黑" panose="020B0503020204020204" pitchFamily="34" charset="-122"/>
                <a:ea typeface="微软雅黑" panose="020B0503020204020204" pitchFamily="34" charset="-122"/>
              </a:defRPr>
            </a:lvl4pPr>
            <a:lvl5pPr marL="2057400" indent="-228600" algn="just">
              <a:lnSpc>
                <a:spcPct val="150000"/>
              </a:lnSpc>
              <a:buClr>
                <a:srgbClr val="E72427"/>
              </a:buClr>
              <a:buSzPct val="50000"/>
              <a:buFont typeface="Wingdings" panose="05000000000000000000" pitchFamily="2" charset="2"/>
              <a:buChar char="n"/>
              <a:defRPr sz="1800">
                <a:latin typeface="微软雅黑" panose="020B0503020204020204" pitchFamily="34" charset="-122"/>
                <a:ea typeface="微软雅黑" panose="020B0503020204020204" pitchFamily="34" charset="-122"/>
              </a:defRPr>
            </a:lvl5pPr>
          </a:lstStyle>
          <a:p>
            <a:pPr lvl="0"/>
            <a:r>
              <a:rPr lang="zh-CN" altLang="en-US" dirty="0"/>
              <a:t>单击此处输入正文文本</a:t>
            </a:r>
          </a:p>
          <a:p>
            <a:pPr lvl="1"/>
            <a:r>
              <a:rPr lang="zh-CN" altLang="en-US" dirty="0"/>
              <a:t>第二级</a:t>
            </a:r>
          </a:p>
          <a:p>
            <a:pPr lvl="2"/>
            <a:r>
              <a:rPr lang="zh-CN" altLang="en-US" dirty="0"/>
              <a:t>第三级</a:t>
            </a:r>
            <a:endParaRPr lang="en-US" altLang="zh-CN" dirty="0"/>
          </a:p>
          <a:p>
            <a:pPr lvl="3"/>
            <a:r>
              <a:rPr lang="zh-CN" altLang="en-US" dirty="0"/>
              <a:t>第四级</a:t>
            </a:r>
          </a:p>
        </p:txBody>
      </p:sp>
    </p:spTree>
    <p:extLst>
      <p:ext uri="{BB962C8B-B14F-4D97-AF65-F5344CB8AC3E}">
        <p14:creationId xmlns:p14="http://schemas.microsoft.com/office/powerpoint/2010/main" val="293435028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图片页 2">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81360" y="140678"/>
            <a:ext cx="5244229" cy="527612"/>
          </a:xfrm>
        </p:spPr>
        <p:txBody>
          <a:bodyPr vert="horz" lIns="91440" tIns="45720" rIns="91440" bIns="45720" rtlCol="0" anchor="ctr">
            <a:normAutofit/>
          </a:bodyPr>
          <a:lstStyle>
            <a:lvl1pPr>
              <a:defRPr lang="en-US" sz="2600" b="1" dirty="0">
                <a:solidFill>
                  <a:srgbClr val="E72427"/>
                </a:solidFill>
              </a:defRPr>
            </a:lvl1pPr>
          </a:lstStyle>
          <a:p>
            <a:pPr lvl="0"/>
            <a:r>
              <a:rPr lang="zh-CN" altLang="en-US" dirty="0"/>
              <a:t>单击此处输入章节标题</a:t>
            </a:r>
            <a:endParaRPr lang="en-US" dirty="0"/>
          </a:p>
        </p:txBody>
      </p:sp>
      <p:sp>
        <p:nvSpPr>
          <p:cNvPr id="4" name="Date Placeholder 3"/>
          <p:cNvSpPr>
            <a:spLocks noGrp="1"/>
          </p:cNvSpPr>
          <p:nvPr>
            <p:ph type="dt" sz="half" idx="10"/>
          </p:nvPr>
        </p:nvSpPr>
        <p:spPr/>
        <p:txBody>
          <a:bodyPr/>
          <a:lstStyle/>
          <a:p>
            <a:fld id="{806FE124-F279-407C-A249-C6B311D042F0}" type="datetime1">
              <a:rPr lang="zh-CN" altLang="en-US" smtClean="0"/>
              <a:t>2019/12/20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32C7CECE-DE29-40DD-9057-B4251DD9339B}" type="slidenum">
              <a:rPr lang="zh-CN" altLang="en-US" smtClean="0"/>
              <a:t>‹#›</a:t>
            </a:fld>
            <a:endParaRPr lang="zh-CN" altLang="en-US"/>
          </a:p>
        </p:txBody>
      </p:sp>
      <p:sp>
        <p:nvSpPr>
          <p:cNvPr id="13" name="文本占位符 12"/>
          <p:cNvSpPr>
            <a:spLocks noGrp="1"/>
          </p:cNvSpPr>
          <p:nvPr>
            <p:ph type="body" sz="quarter" idx="13" hasCustomPrompt="1"/>
          </p:nvPr>
        </p:nvSpPr>
        <p:spPr>
          <a:xfrm>
            <a:off x="663178" y="1150756"/>
            <a:ext cx="4442221" cy="616408"/>
          </a:xfrm>
        </p:spPr>
        <p:txBody>
          <a:bodyPr vert="horz" lIns="91440" tIns="45720" rIns="91440" bIns="45720" rtlCol="0" anchor="ctr">
            <a:noAutofit/>
          </a:bodyPr>
          <a:lstStyle>
            <a:lvl1pPr marL="228600" indent="-228600">
              <a:buNone/>
              <a:defRPr lang="zh-CN" altLang="en-US" sz="2800" dirty="0" smtClean="0"/>
            </a:lvl1pPr>
          </a:lstStyle>
          <a:p>
            <a:pPr marL="0" lvl="0" indent="0"/>
            <a:r>
              <a:rPr lang="zh-CN" altLang="en-US" dirty="0"/>
              <a:t>单击此处输入主标题</a:t>
            </a:r>
          </a:p>
        </p:txBody>
      </p:sp>
      <p:sp>
        <p:nvSpPr>
          <p:cNvPr id="9" name="图片占位符 8"/>
          <p:cNvSpPr>
            <a:spLocks noGrp="1"/>
          </p:cNvSpPr>
          <p:nvPr>
            <p:ph type="pic" sz="quarter" idx="16"/>
          </p:nvPr>
        </p:nvSpPr>
        <p:spPr>
          <a:xfrm>
            <a:off x="7093131" y="0"/>
            <a:ext cx="5098869" cy="6858000"/>
          </a:xfrm>
        </p:spPr>
        <p:txBody>
          <a:bodyPr anchor="ctr">
            <a:normAutofit/>
          </a:bodyPr>
          <a:lstStyle>
            <a:lvl1pPr marL="0" indent="0">
              <a:buFontTx/>
              <a:buNone/>
              <a:defRPr sz="2000">
                <a:latin typeface="微软雅黑" panose="020B0503020204020204" pitchFamily="34" charset="-122"/>
                <a:ea typeface="微软雅黑" panose="020B0503020204020204" pitchFamily="34" charset="-122"/>
              </a:defRPr>
            </a:lvl1pPr>
          </a:lstStyle>
          <a:p>
            <a:r>
              <a:rPr lang="en-US" altLang="zh-CN"/>
              <a:t>Click icon to add picture</a:t>
            </a:r>
            <a:endParaRPr lang="zh-CN" altLang="en-US" dirty="0"/>
          </a:p>
        </p:txBody>
      </p:sp>
      <p:sp>
        <p:nvSpPr>
          <p:cNvPr id="7" name="文本占位符 6"/>
          <p:cNvSpPr>
            <a:spLocks noGrp="1"/>
          </p:cNvSpPr>
          <p:nvPr>
            <p:ph type="body" sz="quarter" idx="17" hasCustomPrompt="1"/>
          </p:nvPr>
        </p:nvSpPr>
        <p:spPr>
          <a:xfrm>
            <a:off x="663574" y="1871435"/>
            <a:ext cx="4441825" cy="502341"/>
          </a:xfrm>
        </p:spPr>
        <p:txBody>
          <a:bodyPr anchor="ctr">
            <a:noAutofit/>
          </a:bodyPr>
          <a:lstStyle>
            <a:lvl1pPr marL="0" indent="0" algn="l">
              <a:lnSpc>
                <a:spcPct val="150000"/>
              </a:lnSpc>
              <a:buFont typeface="Arial" panose="020B0604020202020204" pitchFamily="34" charset="0"/>
              <a:buNone/>
              <a:defRPr sz="2400">
                <a:latin typeface="微软雅黑" panose="020B0503020204020204" pitchFamily="34" charset="-122"/>
                <a:ea typeface="微软雅黑" panose="020B0503020204020204" pitchFamily="34" charset="-122"/>
              </a:defRPr>
            </a:lvl1pPr>
            <a:lvl2pPr marL="457200" indent="0" algn="l">
              <a:lnSpc>
                <a:spcPct val="150000"/>
              </a:lnSpc>
              <a:buNone/>
              <a:defRPr sz="2000">
                <a:latin typeface="微软雅黑" panose="020B0503020204020204" pitchFamily="34" charset="-122"/>
                <a:ea typeface="微软雅黑" panose="020B0503020204020204" pitchFamily="34" charset="-122"/>
              </a:defRPr>
            </a:lvl2pPr>
            <a:lvl3pPr marL="914400" indent="0" algn="l">
              <a:lnSpc>
                <a:spcPct val="150000"/>
              </a:lnSpc>
              <a:buNone/>
              <a:defRPr sz="2000">
                <a:latin typeface="微软雅黑" panose="020B0503020204020204" pitchFamily="34" charset="-122"/>
                <a:ea typeface="微软雅黑" panose="020B0503020204020204" pitchFamily="34" charset="-122"/>
              </a:defRPr>
            </a:lvl3pPr>
            <a:lvl4pPr marL="1371600" indent="0" algn="l">
              <a:lnSpc>
                <a:spcPct val="150000"/>
              </a:lnSpc>
              <a:buNone/>
              <a:defRPr sz="2000">
                <a:latin typeface="微软雅黑" panose="020B0503020204020204" pitchFamily="34" charset="-122"/>
                <a:ea typeface="微软雅黑" panose="020B0503020204020204" pitchFamily="34" charset="-122"/>
              </a:defRPr>
            </a:lvl4pPr>
            <a:lvl5pPr marL="1828800" indent="0" algn="l">
              <a:lnSpc>
                <a:spcPct val="150000"/>
              </a:lnSpc>
              <a:buNone/>
              <a:defRPr sz="2000">
                <a:latin typeface="微软雅黑" panose="020B0503020204020204" pitchFamily="34" charset="-122"/>
                <a:ea typeface="微软雅黑" panose="020B0503020204020204" pitchFamily="34" charset="-122"/>
              </a:defRPr>
            </a:lvl5pPr>
          </a:lstStyle>
          <a:p>
            <a:pPr lvl="0"/>
            <a:r>
              <a:rPr lang="zh-CN" altLang="en-US" dirty="0"/>
              <a:t>单击此处输入副标题</a:t>
            </a:r>
          </a:p>
        </p:txBody>
      </p:sp>
      <p:sp>
        <p:nvSpPr>
          <p:cNvPr id="10" name="文本占位符 7"/>
          <p:cNvSpPr>
            <a:spLocks noGrp="1"/>
          </p:cNvSpPr>
          <p:nvPr>
            <p:ph type="body" sz="quarter" idx="18" hasCustomPrompt="1"/>
          </p:nvPr>
        </p:nvSpPr>
        <p:spPr>
          <a:xfrm>
            <a:off x="649877" y="2587367"/>
            <a:ext cx="5954123" cy="3470533"/>
          </a:xfrm>
        </p:spPr>
        <p:txBody>
          <a:bodyPr>
            <a:normAutofit/>
          </a:bodyPr>
          <a:lstStyle>
            <a:lvl1pPr marL="228600" indent="-228600" algn="just">
              <a:lnSpc>
                <a:spcPct val="150000"/>
              </a:lnSpc>
              <a:buClr>
                <a:srgbClr val="E72427"/>
              </a:buClr>
              <a:buSzPct val="50000"/>
              <a:buFont typeface="Wingdings" panose="05000000000000000000" pitchFamily="2" charset="2"/>
              <a:buChar char="n"/>
              <a:defRPr sz="2200">
                <a:latin typeface="微软雅黑" panose="020B0503020204020204" pitchFamily="34" charset="-122"/>
                <a:ea typeface="微软雅黑" panose="020B0503020204020204" pitchFamily="34" charset="-122"/>
              </a:defRPr>
            </a:lvl1pPr>
            <a:lvl2pPr marL="685800" indent="-228600" algn="just">
              <a:lnSpc>
                <a:spcPct val="150000"/>
              </a:lnSpc>
              <a:buClr>
                <a:srgbClr val="E72427"/>
              </a:buClr>
              <a:buSzPct val="50000"/>
              <a:buFont typeface="Wingdings" panose="05000000000000000000" pitchFamily="2" charset="2"/>
              <a:buChar char="n"/>
              <a:defRPr sz="1800">
                <a:latin typeface="微软雅黑" panose="020B0503020204020204" pitchFamily="34" charset="-122"/>
                <a:ea typeface="微软雅黑" panose="020B0503020204020204" pitchFamily="34" charset="-122"/>
              </a:defRPr>
            </a:lvl2pPr>
            <a:lvl3pPr marL="1143000" indent="-228600" algn="just">
              <a:lnSpc>
                <a:spcPct val="150000"/>
              </a:lnSpc>
              <a:buClr>
                <a:srgbClr val="E72427"/>
              </a:buClr>
              <a:buSzPct val="50000"/>
              <a:buFont typeface="Wingdings" panose="05000000000000000000" pitchFamily="2" charset="2"/>
              <a:buChar char="n"/>
              <a:defRPr sz="1800">
                <a:latin typeface="微软雅黑" panose="020B0503020204020204" pitchFamily="34" charset="-122"/>
                <a:ea typeface="微软雅黑" panose="020B0503020204020204" pitchFamily="34" charset="-122"/>
              </a:defRPr>
            </a:lvl3pPr>
            <a:lvl4pPr marL="1600200" indent="-228600" algn="just">
              <a:lnSpc>
                <a:spcPct val="150000"/>
              </a:lnSpc>
              <a:buClr>
                <a:srgbClr val="E72427"/>
              </a:buClr>
              <a:buSzPct val="50000"/>
              <a:buFont typeface="Wingdings" panose="05000000000000000000" pitchFamily="2" charset="2"/>
              <a:buChar char="n"/>
              <a:defRPr sz="1800">
                <a:latin typeface="微软雅黑" panose="020B0503020204020204" pitchFamily="34" charset="-122"/>
                <a:ea typeface="微软雅黑" panose="020B0503020204020204" pitchFamily="34" charset="-122"/>
              </a:defRPr>
            </a:lvl4pPr>
            <a:lvl5pPr marL="2057400" indent="-228600" algn="just">
              <a:lnSpc>
                <a:spcPct val="150000"/>
              </a:lnSpc>
              <a:buClr>
                <a:srgbClr val="E72427"/>
              </a:buClr>
              <a:buSzPct val="50000"/>
              <a:buFont typeface="Wingdings" panose="05000000000000000000" pitchFamily="2" charset="2"/>
              <a:buChar char="n"/>
              <a:defRPr sz="1800">
                <a:latin typeface="微软雅黑" panose="020B0503020204020204" pitchFamily="34" charset="-122"/>
                <a:ea typeface="微软雅黑" panose="020B0503020204020204" pitchFamily="34" charset="-122"/>
              </a:defRPr>
            </a:lvl5pPr>
          </a:lstStyle>
          <a:p>
            <a:pPr lvl="0"/>
            <a:r>
              <a:rPr lang="zh-CN" altLang="en-US" dirty="0"/>
              <a:t>单击此处输入正文文本</a:t>
            </a:r>
          </a:p>
          <a:p>
            <a:pPr lvl="1"/>
            <a:r>
              <a:rPr lang="zh-CN" altLang="en-US" dirty="0"/>
              <a:t>第二级</a:t>
            </a:r>
          </a:p>
          <a:p>
            <a:pPr lvl="2"/>
            <a:r>
              <a:rPr lang="zh-CN" altLang="en-US" dirty="0"/>
              <a:t>第三级</a:t>
            </a:r>
            <a:endParaRPr lang="en-US" altLang="zh-CN" dirty="0"/>
          </a:p>
          <a:p>
            <a:pPr lvl="3"/>
            <a:r>
              <a:rPr lang="zh-CN" altLang="en-US" dirty="0"/>
              <a:t>第四级</a:t>
            </a:r>
          </a:p>
        </p:txBody>
      </p:sp>
    </p:spTree>
    <p:extLst>
      <p:ext uri="{BB962C8B-B14F-4D97-AF65-F5344CB8AC3E}">
        <p14:creationId xmlns:p14="http://schemas.microsoft.com/office/powerpoint/2010/main" val="269777464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图片页 3">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81360" y="140678"/>
            <a:ext cx="8329240" cy="527612"/>
          </a:xfrm>
        </p:spPr>
        <p:txBody>
          <a:bodyPr vert="horz" lIns="91440" tIns="45720" rIns="91440" bIns="45720" rtlCol="0" anchor="ctr">
            <a:normAutofit/>
          </a:bodyPr>
          <a:lstStyle>
            <a:lvl1pPr>
              <a:defRPr lang="en-US" sz="2600" b="1" dirty="0">
                <a:solidFill>
                  <a:srgbClr val="E72427"/>
                </a:solidFill>
              </a:defRPr>
            </a:lvl1pPr>
          </a:lstStyle>
          <a:p>
            <a:pPr lvl="0"/>
            <a:r>
              <a:rPr lang="zh-CN" altLang="en-US" dirty="0"/>
              <a:t>单击此处输入章节标题</a:t>
            </a:r>
            <a:endParaRPr lang="en-US" dirty="0"/>
          </a:p>
        </p:txBody>
      </p:sp>
      <p:sp>
        <p:nvSpPr>
          <p:cNvPr id="4" name="Date Placeholder 3"/>
          <p:cNvSpPr>
            <a:spLocks noGrp="1"/>
          </p:cNvSpPr>
          <p:nvPr>
            <p:ph type="dt" sz="half" idx="10"/>
          </p:nvPr>
        </p:nvSpPr>
        <p:spPr/>
        <p:txBody>
          <a:bodyPr/>
          <a:lstStyle/>
          <a:p>
            <a:fld id="{A94C9384-5299-44B9-805E-49AE6EA0C4C0}" type="datetime1">
              <a:rPr lang="zh-CN" altLang="en-US" smtClean="0"/>
              <a:t>2019/12/20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32C7CECE-DE29-40DD-9057-B4251DD9339B}" type="slidenum">
              <a:rPr lang="zh-CN" altLang="en-US" smtClean="0"/>
              <a:t>‹#›</a:t>
            </a:fld>
            <a:endParaRPr lang="zh-CN" altLang="en-US"/>
          </a:p>
        </p:txBody>
      </p:sp>
      <p:sp>
        <p:nvSpPr>
          <p:cNvPr id="13" name="文本占位符 12"/>
          <p:cNvSpPr>
            <a:spLocks noGrp="1"/>
          </p:cNvSpPr>
          <p:nvPr>
            <p:ph type="body" sz="quarter" idx="13" hasCustomPrompt="1"/>
          </p:nvPr>
        </p:nvSpPr>
        <p:spPr>
          <a:xfrm>
            <a:off x="864325" y="1101633"/>
            <a:ext cx="10489475" cy="505042"/>
          </a:xfrm>
        </p:spPr>
        <p:txBody>
          <a:bodyPr vert="horz" lIns="91440" tIns="45720" rIns="91440" bIns="45720" rtlCol="0" anchor="ctr">
            <a:noAutofit/>
          </a:bodyPr>
          <a:lstStyle>
            <a:lvl1pPr marL="228600" indent="-228600">
              <a:buNone/>
              <a:defRPr lang="zh-CN" altLang="en-US" sz="2800" dirty="0" smtClean="0"/>
            </a:lvl1pPr>
          </a:lstStyle>
          <a:p>
            <a:pPr marL="0" lvl="0" indent="0"/>
            <a:r>
              <a:rPr lang="zh-CN" altLang="en-US" dirty="0"/>
              <a:t>单击此处输入标题</a:t>
            </a:r>
          </a:p>
        </p:txBody>
      </p:sp>
      <p:sp>
        <p:nvSpPr>
          <p:cNvPr id="9" name="图片占位符 8"/>
          <p:cNvSpPr>
            <a:spLocks noGrp="1"/>
          </p:cNvSpPr>
          <p:nvPr>
            <p:ph type="pic" sz="quarter" idx="16"/>
          </p:nvPr>
        </p:nvSpPr>
        <p:spPr>
          <a:xfrm>
            <a:off x="864326" y="3352800"/>
            <a:ext cx="10463347" cy="2838994"/>
          </a:xfrm>
        </p:spPr>
        <p:txBody>
          <a:bodyPr anchor="ctr">
            <a:normAutofit/>
          </a:bodyPr>
          <a:lstStyle>
            <a:lvl1pPr marL="0" indent="0">
              <a:buFontTx/>
              <a:buNone/>
              <a:defRPr sz="2000">
                <a:latin typeface="微软雅黑" panose="020B0503020204020204" pitchFamily="34" charset="-122"/>
                <a:ea typeface="微软雅黑" panose="020B0503020204020204" pitchFamily="34" charset="-122"/>
              </a:defRPr>
            </a:lvl1pPr>
          </a:lstStyle>
          <a:p>
            <a:r>
              <a:rPr lang="en-US" altLang="zh-CN"/>
              <a:t>Click icon to add picture</a:t>
            </a:r>
            <a:endParaRPr lang="zh-CN" altLang="en-US" dirty="0"/>
          </a:p>
        </p:txBody>
      </p:sp>
      <p:sp>
        <p:nvSpPr>
          <p:cNvPr id="10" name="文本占位符 7"/>
          <p:cNvSpPr>
            <a:spLocks noGrp="1"/>
          </p:cNvSpPr>
          <p:nvPr>
            <p:ph type="body" sz="quarter" idx="18" hasCustomPrompt="1"/>
          </p:nvPr>
        </p:nvSpPr>
        <p:spPr>
          <a:xfrm>
            <a:off x="864324" y="1733675"/>
            <a:ext cx="10489475" cy="1454569"/>
          </a:xfrm>
        </p:spPr>
        <p:txBody>
          <a:bodyPr>
            <a:normAutofit/>
          </a:bodyPr>
          <a:lstStyle>
            <a:lvl1pPr marL="228600" indent="-228600" algn="just">
              <a:lnSpc>
                <a:spcPct val="150000"/>
              </a:lnSpc>
              <a:buClr>
                <a:srgbClr val="E72427"/>
              </a:buClr>
              <a:buSzPct val="50000"/>
              <a:buFont typeface="Wingdings" panose="05000000000000000000" pitchFamily="2" charset="2"/>
              <a:buChar char="n"/>
              <a:defRPr sz="2200">
                <a:latin typeface="微软雅黑" panose="020B0503020204020204" pitchFamily="34" charset="-122"/>
                <a:ea typeface="微软雅黑" panose="020B0503020204020204" pitchFamily="34" charset="-122"/>
              </a:defRPr>
            </a:lvl1pPr>
            <a:lvl2pPr marL="685800" indent="-228600" algn="just">
              <a:lnSpc>
                <a:spcPct val="150000"/>
              </a:lnSpc>
              <a:buClr>
                <a:srgbClr val="E72427"/>
              </a:buClr>
              <a:buSzPct val="50000"/>
              <a:buFont typeface="Wingdings" panose="05000000000000000000" pitchFamily="2" charset="2"/>
              <a:buChar char="n"/>
              <a:defRPr sz="1800">
                <a:latin typeface="微软雅黑" panose="020B0503020204020204" pitchFamily="34" charset="-122"/>
                <a:ea typeface="微软雅黑" panose="020B0503020204020204" pitchFamily="34" charset="-122"/>
              </a:defRPr>
            </a:lvl2pPr>
            <a:lvl3pPr marL="1143000" indent="-228600" algn="just">
              <a:lnSpc>
                <a:spcPct val="150000"/>
              </a:lnSpc>
              <a:buClr>
                <a:srgbClr val="E72427"/>
              </a:buClr>
              <a:buSzPct val="50000"/>
              <a:buFont typeface="Wingdings" panose="05000000000000000000" pitchFamily="2" charset="2"/>
              <a:buChar char="n"/>
              <a:defRPr sz="1800">
                <a:latin typeface="微软雅黑" panose="020B0503020204020204" pitchFamily="34" charset="-122"/>
                <a:ea typeface="微软雅黑" panose="020B0503020204020204" pitchFamily="34" charset="-122"/>
              </a:defRPr>
            </a:lvl3pPr>
            <a:lvl4pPr marL="1600200" indent="-228600" algn="just">
              <a:lnSpc>
                <a:spcPct val="150000"/>
              </a:lnSpc>
              <a:buClr>
                <a:srgbClr val="E72427"/>
              </a:buClr>
              <a:buSzPct val="50000"/>
              <a:buFont typeface="Wingdings" panose="05000000000000000000" pitchFamily="2" charset="2"/>
              <a:buChar char="n"/>
              <a:defRPr sz="1800">
                <a:latin typeface="微软雅黑" panose="020B0503020204020204" pitchFamily="34" charset="-122"/>
                <a:ea typeface="微软雅黑" panose="020B0503020204020204" pitchFamily="34" charset="-122"/>
              </a:defRPr>
            </a:lvl4pPr>
            <a:lvl5pPr marL="2057400" indent="-228600" algn="just">
              <a:lnSpc>
                <a:spcPct val="150000"/>
              </a:lnSpc>
              <a:buClr>
                <a:srgbClr val="E72427"/>
              </a:buClr>
              <a:buSzPct val="50000"/>
              <a:buFont typeface="Wingdings" panose="05000000000000000000" pitchFamily="2" charset="2"/>
              <a:buChar char="n"/>
              <a:defRPr sz="1800">
                <a:latin typeface="微软雅黑" panose="020B0503020204020204" pitchFamily="34" charset="-122"/>
                <a:ea typeface="微软雅黑" panose="020B0503020204020204" pitchFamily="34" charset="-122"/>
              </a:defRPr>
            </a:lvl5pPr>
          </a:lstStyle>
          <a:p>
            <a:pPr lvl="0"/>
            <a:r>
              <a:rPr lang="zh-CN" altLang="en-US" dirty="0"/>
              <a:t>单击此处输入正文文本</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35877528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图片页 4">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4BC284C8-28BB-4143-8AA6-2157ECAADB45}" type="datetime1">
              <a:rPr lang="zh-CN" altLang="en-US" smtClean="0"/>
              <a:t>2019/12/20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32C7CECE-DE29-40DD-9057-B4251DD9339B}" type="slidenum">
              <a:rPr lang="zh-CN" altLang="en-US" smtClean="0"/>
              <a:t>‹#›</a:t>
            </a:fld>
            <a:endParaRPr lang="zh-CN" altLang="en-US"/>
          </a:p>
        </p:txBody>
      </p:sp>
      <p:sp>
        <p:nvSpPr>
          <p:cNvPr id="13" name="文本占位符 12"/>
          <p:cNvSpPr>
            <a:spLocks noGrp="1"/>
          </p:cNvSpPr>
          <p:nvPr>
            <p:ph type="body" sz="quarter" idx="13" hasCustomPrompt="1"/>
          </p:nvPr>
        </p:nvSpPr>
        <p:spPr>
          <a:xfrm>
            <a:off x="493360" y="3779652"/>
            <a:ext cx="5345737" cy="645774"/>
          </a:xfrm>
        </p:spPr>
        <p:txBody>
          <a:bodyPr vert="horz" lIns="91440" tIns="45720" rIns="91440" bIns="45720" rtlCol="0" anchor="ctr">
            <a:noAutofit/>
          </a:bodyPr>
          <a:lstStyle>
            <a:lvl1pPr marL="228600" indent="-228600">
              <a:buNone/>
              <a:defRPr lang="zh-CN" altLang="en-US" sz="2800" dirty="0" smtClean="0"/>
            </a:lvl1pPr>
          </a:lstStyle>
          <a:p>
            <a:pPr marL="0" lvl="0" indent="0"/>
            <a:r>
              <a:rPr lang="zh-CN" altLang="en-US" dirty="0"/>
              <a:t>单击此处输入标题</a:t>
            </a:r>
          </a:p>
        </p:txBody>
      </p:sp>
      <p:sp>
        <p:nvSpPr>
          <p:cNvPr id="9" name="图片占位符 8"/>
          <p:cNvSpPr>
            <a:spLocks noGrp="1"/>
          </p:cNvSpPr>
          <p:nvPr>
            <p:ph type="pic" sz="quarter" idx="16"/>
          </p:nvPr>
        </p:nvSpPr>
        <p:spPr>
          <a:xfrm>
            <a:off x="1" y="-1"/>
            <a:ext cx="12192000" cy="3500847"/>
          </a:xfrm>
        </p:spPr>
        <p:txBody>
          <a:bodyPr anchor="ctr">
            <a:normAutofit/>
          </a:bodyPr>
          <a:lstStyle>
            <a:lvl1pPr marL="0" indent="0">
              <a:buFontTx/>
              <a:buNone/>
              <a:defRPr sz="2000">
                <a:latin typeface="微软雅黑" panose="020B0503020204020204" pitchFamily="34" charset="-122"/>
                <a:ea typeface="微软雅黑" panose="020B0503020204020204" pitchFamily="34" charset="-122"/>
              </a:defRPr>
            </a:lvl1pPr>
          </a:lstStyle>
          <a:p>
            <a:r>
              <a:rPr lang="en-US" altLang="zh-CN"/>
              <a:t>Click icon to add picture</a:t>
            </a:r>
            <a:endParaRPr lang="zh-CN" altLang="en-US" dirty="0"/>
          </a:p>
        </p:txBody>
      </p:sp>
      <p:sp>
        <p:nvSpPr>
          <p:cNvPr id="8" name="文本占位符 7"/>
          <p:cNvSpPr>
            <a:spLocks noGrp="1"/>
          </p:cNvSpPr>
          <p:nvPr>
            <p:ph type="body" sz="quarter" idx="17" hasCustomPrompt="1"/>
          </p:nvPr>
        </p:nvSpPr>
        <p:spPr>
          <a:xfrm>
            <a:off x="6201829" y="3779652"/>
            <a:ext cx="5345737" cy="634556"/>
          </a:xfrm>
        </p:spPr>
        <p:txBody>
          <a:bodyPr vert="horz" lIns="91440" tIns="45720" rIns="91440" bIns="45720" rtlCol="0" anchor="ctr">
            <a:noAutofit/>
          </a:bodyPr>
          <a:lstStyle>
            <a:lvl1pPr marL="228600" indent="-228600">
              <a:buNone/>
              <a:defRPr lang="zh-CN" altLang="en-US" sz="2800" dirty="0"/>
            </a:lvl1pPr>
          </a:lstStyle>
          <a:p>
            <a:pPr marL="0" lvl="0" indent="0"/>
            <a:r>
              <a:rPr lang="zh-CN" altLang="en-US" dirty="0"/>
              <a:t>单击此处输入标题</a:t>
            </a:r>
          </a:p>
        </p:txBody>
      </p:sp>
      <p:sp>
        <p:nvSpPr>
          <p:cNvPr id="10" name="文本占位符 7"/>
          <p:cNvSpPr>
            <a:spLocks noGrp="1"/>
          </p:cNvSpPr>
          <p:nvPr>
            <p:ph type="body" sz="quarter" idx="18" hasCustomPrompt="1"/>
          </p:nvPr>
        </p:nvSpPr>
        <p:spPr>
          <a:xfrm>
            <a:off x="493360" y="4520444"/>
            <a:ext cx="5345737" cy="1664456"/>
          </a:xfrm>
        </p:spPr>
        <p:txBody>
          <a:bodyPr>
            <a:normAutofit/>
          </a:bodyPr>
          <a:lstStyle>
            <a:lvl1pPr marL="228600" indent="-228600" algn="just">
              <a:lnSpc>
                <a:spcPct val="150000"/>
              </a:lnSpc>
              <a:buClr>
                <a:srgbClr val="E72427"/>
              </a:buClr>
              <a:buSzPct val="50000"/>
              <a:buFont typeface="Wingdings" panose="05000000000000000000" pitchFamily="2" charset="2"/>
              <a:buChar char="n"/>
              <a:defRPr sz="2200">
                <a:latin typeface="微软雅黑" panose="020B0503020204020204" pitchFamily="34" charset="-122"/>
                <a:ea typeface="微软雅黑" panose="020B0503020204020204" pitchFamily="34" charset="-122"/>
              </a:defRPr>
            </a:lvl1pPr>
            <a:lvl2pPr marL="685800" indent="-228600" algn="just">
              <a:lnSpc>
                <a:spcPct val="150000"/>
              </a:lnSpc>
              <a:buClr>
                <a:srgbClr val="E72427"/>
              </a:buClr>
              <a:buSzPct val="50000"/>
              <a:buFont typeface="Wingdings" panose="05000000000000000000" pitchFamily="2" charset="2"/>
              <a:buChar char="n"/>
              <a:defRPr sz="1800">
                <a:latin typeface="微软雅黑" panose="020B0503020204020204" pitchFamily="34" charset="-122"/>
                <a:ea typeface="微软雅黑" panose="020B0503020204020204" pitchFamily="34" charset="-122"/>
              </a:defRPr>
            </a:lvl2pPr>
            <a:lvl3pPr marL="1143000" indent="-228600" algn="just">
              <a:lnSpc>
                <a:spcPct val="150000"/>
              </a:lnSpc>
              <a:buClr>
                <a:srgbClr val="E72427"/>
              </a:buClr>
              <a:buSzPct val="50000"/>
              <a:buFont typeface="Wingdings" panose="05000000000000000000" pitchFamily="2" charset="2"/>
              <a:buChar char="n"/>
              <a:defRPr sz="1800">
                <a:latin typeface="微软雅黑" panose="020B0503020204020204" pitchFamily="34" charset="-122"/>
                <a:ea typeface="微软雅黑" panose="020B0503020204020204" pitchFamily="34" charset="-122"/>
              </a:defRPr>
            </a:lvl3pPr>
            <a:lvl4pPr marL="1600200" indent="-228600" algn="just">
              <a:lnSpc>
                <a:spcPct val="150000"/>
              </a:lnSpc>
              <a:buClr>
                <a:srgbClr val="E72427"/>
              </a:buClr>
              <a:buSzPct val="50000"/>
              <a:buFont typeface="Wingdings" panose="05000000000000000000" pitchFamily="2" charset="2"/>
              <a:buChar char="n"/>
              <a:defRPr sz="1800">
                <a:latin typeface="微软雅黑" panose="020B0503020204020204" pitchFamily="34" charset="-122"/>
                <a:ea typeface="微软雅黑" panose="020B0503020204020204" pitchFamily="34" charset="-122"/>
              </a:defRPr>
            </a:lvl4pPr>
            <a:lvl5pPr marL="2057400" indent="-228600" algn="just">
              <a:lnSpc>
                <a:spcPct val="150000"/>
              </a:lnSpc>
              <a:buClr>
                <a:srgbClr val="E72427"/>
              </a:buClr>
              <a:buSzPct val="50000"/>
              <a:buFont typeface="Wingdings" panose="05000000000000000000" pitchFamily="2" charset="2"/>
              <a:buChar char="n"/>
              <a:defRPr sz="1800">
                <a:latin typeface="微软雅黑" panose="020B0503020204020204" pitchFamily="34" charset="-122"/>
                <a:ea typeface="微软雅黑" panose="020B0503020204020204" pitchFamily="34" charset="-122"/>
              </a:defRPr>
            </a:lvl5pPr>
          </a:lstStyle>
          <a:p>
            <a:pPr lvl="0"/>
            <a:r>
              <a:rPr lang="zh-CN" altLang="en-US" dirty="0"/>
              <a:t>单击此处输入正文文本</a:t>
            </a:r>
          </a:p>
          <a:p>
            <a:pPr lvl="1"/>
            <a:r>
              <a:rPr lang="zh-CN" altLang="en-US" dirty="0"/>
              <a:t>第二级</a:t>
            </a:r>
          </a:p>
          <a:p>
            <a:pPr lvl="2"/>
            <a:r>
              <a:rPr lang="zh-CN" altLang="en-US" dirty="0"/>
              <a:t>第三级</a:t>
            </a:r>
          </a:p>
        </p:txBody>
      </p:sp>
      <p:sp>
        <p:nvSpPr>
          <p:cNvPr id="12" name="文本占位符 7"/>
          <p:cNvSpPr>
            <a:spLocks noGrp="1"/>
          </p:cNvSpPr>
          <p:nvPr>
            <p:ph type="body" sz="quarter" idx="19" hasCustomPrompt="1"/>
          </p:nvPr>
        </p:nvSpPr>
        <p:spPr>
          <a:xfrm>
            <a:off x="6201828" y="4520444"/>
            <a:ext cx="5345737" cy="1664456"/>
          </a:xfrm>
        </p:spPr>
        <p:txBody>
          <a:bodyPr>
            <a:normAutofit/>
          </a:bodyPr>
          <a:lstStyle>
            <a:lvl1pPr marL="228600" indent="-228600" algn="just">
              <a:lnSpc>
                <a:spcPct val="150000"/>
              </a:lnSpc>
              <a:buClr>
                <a:srgbClr val="E72427"/>
              </a:buClr>
              <a:buSzPct val="50000"/>
              <a:buFont typeface="Wingdings" panose="05000000000000000000" pitchFamily="2" charset="2"/>
              <a:buChar char="n"/>
              <a:defRPr sz="2200">
                <a:latin typeface="微软雅黑" panose="020B0503020204020204" pitchFamily="34" charset="-122"/>
                <a:ea typeface="微软雅黑" panose="020B0503020204020204" pitchFamily="34" charset="-122"/>
              </a:defRPr>
            </a:lvl1pPr>
            <a:lvl2pPr marL="685800" indent="-228600" algn="just">
              <a:lnSpc>
                <a:spcPct val="150000"/>
              </a:lnSpc>
              <a:buClr>
                <a:srgbClr val="E72427"/>
              </a:buClr>
              <a:buSzPct val="50000"/>
              <a:buFont typeface="Wingdings" panose="05000000000000000000" pitchFamily="2" charset="2"/>
              <a:buChar char="n"/>
              <a:defRPr sz="1800">
                <a:latin typeface="微软雅黑" panose="020B0503020204020204" pitchFamily="34" charset="-122"/>
                <a:ea typeface="微软雅黑" panose="020B0503020204020204" pitchFamily="34" charset="-122"/>
              </a:defRPr>
            </a:lvl2pPr>
            <a:lvl3pPr marL="1143000" indent="-228600" algn="just">
              <a:lnSpc>
                <a:spcPct val="150000"/>
              </a:lnSpc>
              <a:buClr>
                <a:srgbClr val="E72427"/>
              </a:buClr>
              <a:buSzPct val="50000"/>
              <a:buFont typeface="Wingdings" panose="05000000000000000000" pitchFamily="2" charset="2"/>
              <a:buChar char="n"/>
              <a:defRPr sz="1800">
                <a:latin typeface="微软雅黑" panose="020B0503020204020204" pitchFamily="34" charset="-122"/>
                <a:ea typeface="微软雅黑" panose="020B0503020204020204" pitchFamily="34" charset="-122"/>
              </a:defRPr>
            </a:lvl3pPr>
            <a:lvl4pPr marL="1600200" indent="-228600" algn="just">
              <a:lnSpc>
                <a:spcPct val="150000"/>
              </a:lnSpc>
              <a:buClr>
                <a:srgbClr val="E72427"/>
              </a:buClr>
              <a:buSzPct val="50000"/>
              <a:buFont typeface="Wingdings" panose="05000000000000000000" pitchFamily="2" charset="2"/>
              <a:buChar char="n"/>
              <a:defRPr sz="1800">
                <a:latin typeface="微软雅黑" panose="020B0503020204020204" pitchFamily="34" charset="-122"/>
                <a:ea typeface="微软雅黑" panose="020B0503020204020204" pitchFamily="34" charset="-122"/>
              </a:defRPr>
            </a:lvl4pPr>
            <a:lvl5pPr marL="2057400" indent="-228600" algn="just">
              <a:lnSpc>
                <a:spcPct val="150000"/>
              </a:lnSpc>
              <a:buClr>
                <a:srgbClr val="E72427"/>
              </a:buClr>
              <a:buSzPct val="50000"/>
              <a:buFont typeface="Wingdings" panose="05000000000000000000" pitchFamily="2" charset="2"/>
              <a:buChar char="n"/>
              <a:defRPr sz="1800">
                <a:latin typeface="微软雅黑" panose="020B0503020204020204" pitchFamily="34" charset="-122"/>
                <a:ea typeface="微软雅黑" panose="020B0503020204020204" pitchFamily="34" charset="-122"/>
              </a:defRPr>
            </a:lvl5pPr>
          </a:lstStyle>
          <a:p>
            <a:pPr lvl="0"/>
            <a:r>
              <a:rPr lang="zh-CN" altLang="en-US" dirty="0"/>
              <a:t>单击此处输入正文文本</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5455450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575B4F-0D6F-2848-BDF3-206055751AB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506B786-A585-1741-B509-3CFA722F61F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B07EAD8-BEBC-5946-897D-4C37397E52F2}"/>
              </a:ext>
            </a:extLst>
          </p:cNvPr>
          <p:cNvSpPr>
            <a:spLocks noGrp="1"/>
          </p:cNvSpPr>
          <p:nvPr>
            <p:ph type="dt" sz="half" idx="10"/>
          </p:nvPr>
        </p:nvSpPr>
        <p:spPr/>
        <p:txBody>
          <a:bodyPr/>
          <a:lstStyle/>
          <a:p>
            <a:fld id="{F2A67E61-4711-4BE2-BF9B-451D4982351C}" type="datetime1">
              <a:rPr lang="zh-CN" altLang="en-US" smtClean="0"/>
              <a:t>2019/12/20</a:t>
            </a:fld>
            <a:endParaRPr lang="zh-CN" altLang="en-US"/>
          </a:p>
        </p:txBody>
      </p:sp>
      <p:sp>
        <p:nvSpPr>
          <p:cNvPr id="5" name="Footer Placeholder 4">
            <a:extLst>
              <a:ext uri="{FF2B5EF4-FFF2-40B4-BE49-F238E27FC236}">
                <a16:creationId xmlns:a16="http://schemas.microsoft.com/office/drawing/2014/main" id="{EB0ED012-1150-AB42-B6C0-5717FE7E547F}"/>
              </a:ext>
            </a:extLst>
          </p:cNvPr>
          <p:cNvSpPr>
            <a:spLocks noGrp="1"/>
          </p:cNvSpPr>
          <p:nvPr>
            <p:ph type="ftr" sz="quarter" idx="11"/>
          </p:nvPr>
        </p:nvSpPr>
        <p:spPr/>
        <p:txBody>
          <a:bodyPr/>
          <a:lstStyle/>
          <a:p>
            <a:endParaRPr lang="zh-CN" altLang="en-US" dirty="0"/>
          </a:p>
        </p:txBody>
      </p:sp>
      <p:sp>
        <p:nvSpPr>
          <p:cNvPr id="6" name="Slide Number Placeholder 5">
            <a:extLst>
              <a:ext uri="{FF2B5EF4-FFF2-40B4-BE49-F238E27FC236}">
                <a16:creationId xmlns:a16="http://schemas.microsoft.com/office/drawing/2014/main" id="{BFD6BA75-AB84-704B-AB50-1EB850E83287}"/>
              </a:ext>
            </a:extLst>
          </p:cNvPr>
          <p:cNvSpPr>
            <a:spLocks noGrp="1"/>
          </p:cNvSpPr>
          <p:nvPr>
            <p:ph type="sldNum" sz="quarter" idx="12"/>
          </p:nvPr>
        </p:nvSpPr>
        <p:spPr/>
        <p:txBody>
          <a:bodyPr/>
          <a:lstStyle/>
          <a:p>
            <a:fld id="{32C7CECE-DE29-40DD-9057-B4251DD9339B}" type="slidenum">
              <a:rPr lang="zh-CN" altLang="en-US" smtClean="0"/>
              <a:pPr/>
              <a:t>‹#›</a:t>
            </a:fld>
            <a:endParaRPr lang="zh-CN" altLang="en-US"/>
          </a:p>
        </p:txBody>
      </p:sp>
    </p:spTree>
    <p:extLst>
      <p:ext uri="{BB962C8B-B14F-4D97-AF65-F5344CB8AC3E}">
        <p14:creationId xmlns:p14="http://schemas.microsoft.com/office/powerpoint/2010/main" val="113255268"/>
      </p:ext>
    </p:extLst>
  </p:cSld>
  <p:clrMapOvr>
    <a:masterClrMapping/>
  </p:clrMapOvr>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图片页 5">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81360" y="140678"/>
            <a:ext cx="8329240" cy="527612"/>
          </a:xfrm>
        </p:spPr>
        <p:txBody>
          <a:bodyPr vert="horz" lIns="91440" tIns="45720" rIns="91440" bIns="45720" rtlCol="0" anchor="ctr">
            <a:normAutofit/>
          </a:bodyPr>
          <a:lstStyle>
            <a:lvl1pPr>
              <a:defRPr lang="en-US" sz="2600" b="1" dirty="0">
                <a:solidFill>
                  <a:srgbClr val="E72427"/>
                </a:solidFill>
              </a:defRPr>
            </a:lvl1pPr>
          </a:lstStyle>
          <a:p>
            <a:pPr lvl="0"/>
            <a:r>
              <a:rPr lang="zh-CN" altLang="en-US" dirty="0"/>
              <a:t>单击此处输入章节标题</a:t>
            </a:r>
            <a:endParaRPr lang="en-US" dirty="0"/>
          </a:p>
        </p:txBody>
      </p:sp>
      <p:sp>
        <p:nvSpPr>
          <p:cNvPr id="4" name="Date Placeholder 3"/>
          <p:cNvSpPr>
            <a:spLocks noGrp="1"/>
          </p:cNvSpPr>
          <p:nvPr>
            <p:ph type="dt" sz="half" idx="10"/>
          </p:nvPr>
        </p:nvSpPr>
        <p:spPr/>
        <p:txBody>
          <a:bodyPr/>
          <a:lstStyle/>
          <a:p>
            <a:fld id="{5647A1CC-FC8E-4AC8-9EF6-8278EDCA6DAA}" type="datetime1">
              <a:rPr lang="zh-CN" altLang="en-US" smtClean="0"/>
              <a:t>2019/12/20</a:t>
            </a:fld>
            <a:endParaRPr lang="zh-CN" altLang="en-US" dirty="0"/>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32C7CECE-DE29-40DD-9057-B4251DD9339B}" type="slidenum">
              <a:rPr lang="zh-CN" altLang="en-US" smtClean="0"/>
              <a:t>‹#›</a:t>
            </a:fld>
            <a:endParaRPr lang="zh-CN" altLang="en-US"/>
          </a:p>
        </p:txBody>
      </p:sp>
      <p:sp>
        <p:nvSpPr>
          <p:cNvPr id="13" name="文本占位符 12"/>
          <p:cNvSpPr>
            <a:spLocks noGrp="1"/>
          </p:cNvSpPr>
          <p:nvPr>
            <p:ph type="body" sz="quarter" idx="13" hasCustomPrompt="1"/>
          </p:nvPr>
        </p:nvSpPr>
        <p:spPr>
          <a:xfrm>
            <a:off x="842219" y="1074452"/>
            <a:ext cx="10507766" cy="529376"/>
          </a:xfrm>
        </p:spPr>
        <p:txBody>
          <a:bodyPr vert="horz" lIns="91440" tIns="45720" rIns="91440" bIns="45720" rtlCol="0" anchor="ctr">
            <a:noAutofit/>
          </a:bodyPr>
          <a:lstStyle>
            <a:lvl1pPr marL="457200" indent="-457200">
              <a:buFont typeface="Arial" panose="020B0604020202020204" pitchFamily="34" charset="0"/>
              <a:buNone/>
              <a:defRPr lang="zh-CN" altLang="en-US" sz="2800" dirty="0" smtClean="0"/>
            </a:lvl1pPr>
          </a:lstStyle>
          <a:p>
            <a:pPr marL="0" lvl="0" indent="0"/>
            <a:r>
              <a:rPr lang="zh-CN" altLang="en-US" dirty="0"/>
              <a:t>单击此处输入标题</a:t>
            </a:r>
          </a:p>
        </p:txBody>
      </p:sp>
      <p:sp>
        <p:nvSpPr>
          <p:cNvPr id="9" name="图片占位符 8"/>
          <p:cNvSpPr>
            <a:spLocks noGrp="1"/>
          </p:cNvSpPr>
          <p:nvPr>
            <p:ph type="pic" sz="quarter" idx="16"/>
          </p:nvPr>
        </p:nvSpPr>
        <p:spPr>
          <a:xfrm>
            <a:off x="838199" y="1837678"/>
            <a:ext cx="5080001" cy="2838070"/>
          </a:xfrm>
        </p:spPr>
        <p:txBody>
          <a:bodyPr anchor="ctr">
            <a:normAutofit/>
          </a:bodyPr>
          <a:lstStyle>
            <a:lvl1pPr marL="0" indent="0">
              <a:buFontTx/>
              <a:buNone/>
              <a:defRPr sz="2000">
                <a:latin typeface="微软雅黑" panose="020B0503020204020204" pitchFamily="34" charset="-122"/>
                <a:ea typeface="微软雅黑" panose="020B0503020204020204" pitchFamily="34" charset="-122"/>
              </a:defRPr>
            </a:lvl1pPr>
          </a:lstStyle>
          <a:p>
            <a:r>
              <a:rPr lang="en-US" altLang="zh-CN"/>
              <a:t>Click icon to add picture</a:t>
            </a:r>
            <a:endParaRPr lang="zh-CN" altLang="en-US" dirty="0"/>
          </a:p>
        </p:txBody>
      </p:sp>
      <p:sp>
        <p:nvSpPr>
          <p:cNvPr id="7" name="图片占位符 6"/>
          <p:cNvSpPr>
            <a:spLocks noGrp="1"/>
          </p:cNvSpPr>
          <p:nvPr>
            <p:ph type="pic" sz="quarter" idx="17"/>
          </p:nvPr>
        </p:nvSpPr>
        <p:spPr>
          <a:xfrm>
            <a:off x="6269984" y="1837678"/>
            <a:ext cx="5080001" cy="2838450"/>
          </a:xfrm>
        </p:spPr>
        <p:txBody>
          <a:bodyPr anchor="ctr">
            <a:normAutofit/>
          </a:bodyPr>
          <a:lstStyle>
            <a:lvl1pPr marL="0" indent="0">
              <a:buNone/>
              <a:defRPr sz="2000">
                <a:latin typeface="微软雅黑" panose="020B0503020204020204" pitchFamily="34" charset="-122"/>
                <a:ea typeface="微软雅黑" panose="020B0503020204020204" pitchFamily="34" charset="-122"/>
              </a:defRPr>
            </a:lvl1pPr>
          </a:lstStyle>
          <a:p>
            <a:r>
              <a:rPr lang="en-US" altLang="zh-CN"/>
              <a:t>Click icon to add picture</a:t>
            </a:r>
            <a:endParaRPr lang="zh-CN" altLang="en-US" dirty="0"/>
          </a:p>
        </p:txBody>
      </p:sp>
      <p:sp>
        <p:nvSpPr>
          <p:cNvPr id="11" name="文本占位符 7"/>
          <p:cNvSpPr>
            <a:spLocks noGrp="1"/>
          </p:cNvSpPr>
          <p:nvPr>
            <p:ph type="body" sz="quarter" idx="18" hasCustomPrompt="1"/>
          </p:nvPr>
        </p:nvSpPr>
        <p:spPr>
          <a:xfrm>
            <a:off x="838199" y="4821799"/>
            <a:ext cx="5080001" cy="1388500"/>
          </a:xfrm>
        </p:spPr>
        <p:txBody>
          <a:bodyPr>
            <a:normAutofit/>
          </a:bodyPr>
          <a:lstStyle>
            <a:lvl1pPr marL="228600" indent="-228600" algn="just">
              <a:lnSpc>
                <a:spcPct val="150000"/>
              </a:lnSpc>
              <a:buClr>
                <a:srgbClr val="E72427"/>
              </a:buClr>
              <a:buSzPct val="50000"/>
              <a:buFont typeface="Wingdings" panose="05000000000000000000" pitchFamily="2" charset="2"/>
              <a:buChar char="n"/>
              <a:defRPr sz="2200">
                <a:latin typeface="微软雅黑" panose="020B0503020204020204" pitchFamily="34" charset="-122"/>
                <a:ea typeface="微软雅黑" panose="020B0503020204020204" pitchFamily="34" charset="-122"/>
              </a:defRPr>
            </a:lvl1pPr>
            <a:lvl2pPr marL="685800" indent="-228600" algn="just">
              <a:lnSpc>
                <a:spcPct val="150000"/>
              </a:lnSpc>
              <a:buClr>
                <a:srgbClr val="E72427"/>
              </a:buClr>
              <a:buSzPct val="50000"/>
              <a:buFont typeface="Wingdings" panose="05000000000000000000" pitchFamily="2" charset="2"/>
              <a:buChar char="n"/>
              <a:defRPr sz="1800">
                <a:latin typeface="微软雅黑" panose="020B0503020204020204" pitchFamily="34" charset="-122"/>
                <a:ea typeface="微软雅黑" panose="020B0503020204020204" pitchFamily="34" charset="-122"/>
              </a:defRPr>
            </a:lvl2pPr>
            <a:lvl3pPr marL="1143000" indent="-228600" algn="just">
              <a:lnSpc>
                <a:spcPct val="150000"/>
              </a:lnSpc>
              <a:buClr>
                <a:srgbClr val="E72427"/>
              </a:buClr>
              <a:buSzPct val="50000"/>
              <a:buFont typeface="Wingdings" panose="05000000000000000000" pitchFamily="2" charset="2"/>
              <a:buChar char="n"/>
              <a:defRPr sz="1800">
                <a:latin typeface="微软雅黑" panose="020B0503020204020204" pitchFamily="34" charset="-122"/>
                <a:ea typeface="微软雅黑" panose="020B0503020204020204" pitchFamily="34" charset="-122"/>
              </a:defRPr>
            </a:lvl3pPr>
            <a:lvl4pPr marL="1600200" indent="-228600" algn="just">
              <a:lnSpc>
                <a:spcPct val="150000"/>
              </a:lnSpc>
              <a:buClr>
                <a:srgbClr val="E72427"/>
              </a:buClr>
              <a:buSzPct val="50000"/>
              <a:buFont typeface="Wingdings" panose="05000000000000000000" pitchFamily="2" charset="2"/>
              <a:buChar char="n"/>
              <a:defRPr sz="1800">
                <a:latin typeface="微软雅黑" panose="020B0503020204020204" pitchFamily="34" charset="-122"/>
                <a:ea typeface="微软雅黑" panose="020B0503020204020204" pitchFamily="34" charset="-122"/>
              </a:defRPr>
            </a:lvl4pPr>
            <a:lvl5pPr marL="2057400" indent="-228600" algn="just">
              <a:lnSpc>
                <a:spcPct val="150000"/>
              </a:lnSpc>
              <a:buClr>
                <a:srgbClr val="E72427"/>
              </a:buClr>
              <a:buSzPct val="50000"/>
              <a:buFont typeface="Wingdings" panose="05000000000000000000" pitchFamily="2" charset="2"/>
              <a:buChar char="n"/>
              <a:defRPr sz="1800">
                <a:latin typeface="微软雅黑" panose="020B0503020204020204" pitchFamily="34" charset="-122"/>
                <a:ea typeface="微软雅黑" panose="020B0503020204020204" pitchFamily="34" charset="-122"/>
              </a:defRPr>
            </a:lvl5pPr>
          </a:lstStyle>
          <a:p>
            <a:pPr lvl="0"/>
            <a:r>
              <a:rPr lang="zh-CN" altLang="en-US" dirty="0"/>
              <a:t>单击此处输入正文文本</a:t>
            </a:r>
          </a:p>
          <a:p>
            <a:pPr lvl="1"/>
            <a:r>
              <a:rPr lang="zh-CN" altLang="en-US" dirty="0"/>
              <a:t>第二级</a:t>
            </a:r>
          </a:p>
          <a:p>
            <a:pPr lvl="2"/>
            <a:r>
              <a:rPr lang="zh-CN" altLang="en-US" dirty="0"/>
              <a:t>第三级</a:t>
            </a:r>
          </a:p>
        </p:txBody>
      </p:sp>
      <p:sp>
        <p:nvSpPr>
          <p:cNvPr id="15" name="文本占位符 7"/>
          <p:cNvSpPr>
            <a:spLocks noGrp="1"/>
          </p:cNvSpPr>
          <p:nvPr>
            <p:ph type="body" sz="quarter" idx="19" hasCustomPrompt="1"/>
          </p:nvPr>
        </p:nvSpPr>
        <p:spPr>
          <a:xfrm>
            <a:off x="6269983" y="4821799"/>
            <a:ext cx="5080001" cy="1388500"/>
          </a:xfrm>
        </p:spPr>
        <p:txBody>
          <a:bodyPr>
            <a:normAutofit/>
          </a:bodyPr>
          <a:lstStyle>
            <a:lvl1pPr marL="228600" indent="-228600" algn="just">
              <a:lnSpc>
                <a:spcPct val="150000"/>
              </a:lnSpc>
              <a:buClr>
                <a:srgbClr val="E72427"/>
              </a:buClr>
              <a:buSzPct val="50000"/>
              <a:buFont typeface="Wingdings" panose="05000000000000000000" pitchFamily="2" charset="2"/>
              <a:buChar char="n"/>
              <a:defRPr sz="2200">
                <a:latin typeface="微软雅黑" panose="020B0503020204020204" pitchFamily="34" charset="-122"/>
                <a:ea typeface="微软雅黑" panose="020B0503020204020204" pitchFamily="34" charset="-122"/>
              </a:defRPr>
            </a:lvl1pPr>
            <a:lvl2pPr marL="685800" indent="-228600" algn="just">
              <a:lnSpc>
                <a:spcPct val="150000"/>
              </a:lnSpc>
              <a:buClr>
                <a:srgbClr val="E72427"/>
              </a:buClr>
              <a:buSzPct val="50000"/>
              <a:buFont typeface="Wingdings" panose="05000000000000000000" pitchFamily="2" charset="2"/>
              <a:buChar char="n"/>
              <a:defRPr sz="1800">
                <a:latin typeface="微软雅黑" panose="020B0503020204020204" pitchFamily="34" charset="-122"/>
                <a:ea typeface="微软雅黑" panose="020B0503020204020204" pitchFamily="34" charset="-122"/>
              </a:defRPr>
            </a:lvl2pPr>
            <a:lvl3pPr marL="1143000" indent="-228600" algn="just">
              <a:lnSpc>
                <a:spcPct val="150000"/>
              </a:lnSpc>
              <a:buClr>
                <a:srgbClr val="E72427"/>
              </a:buClr>
              <a:buSzPct val="50000"/>
              <a:buFont typeface="Wingdings" panose="05000000000000000000" pitchFamily="2" charset="2"/>
              <a:buChar char="n"/>
              <a:defRPr sz="1800">
                <a:latin typeface="微软雅黑" panose="020B0503020204020204" pitchFamily="34" charset="-122"/>
                <a:ea typeface="微软雅黑" panose="020B0503020204020204" pitchFamily="34" charset="-122"/>
              </a:defRPr>
            </a:lvl3pPr>
            <a:lvl4pPr marL="1600200" indent="-228600" algn="just">
              <a:lnSpc>
                <a:spcPct val="150000"/>
              </a:lnSpc>
              <a:buClr>
                <a:srgbClr val="E72427"/>
              </a:buClr>
              <a:buSzPct val="50000"/>
              <a:buFont typeface="Wingdings" panose="05000000000000000000" pitchFamily="2" charset="2"/>
              <a:buChar char="n"/>
              <a:defRPr sz="1800">
                <a:latin typeface="微软雅黑" panose="020B0503020204020204" pitchFamily="34" charset="-122"/>
                <a:ea typeface="微软雅黑" panose="020B0503020204020204" pitchFamily="34" charset="-122"/>
              </a:defRPr>
            </a:lvl4pPr>
            <a:lvl5pPr marL="2057400" indent="-228600" algn="just">
              <a:lnSpc>
                <a:spcPct val="150000"/>
              </a:lnSpc>
              <a:buClr>
                <a:srgbClr val="E72427"/>
              </a:buClr>
              <a:buSzPct val="50000"/>
              <a:buFont typeface="Wingdings" panose="05000000000000000000" pitchFamily="2" charset="2"/>
              <a:buChar char="n"/>
              <a:defRPr sz="1800">
                <a:latin typeface="微软雅黑" panose="020B0503020204020204" pitchFamily="34" charset="-122"/>
                <a:ea typeface="微软雅黑" panose="020B0503020204020204" pitchFamily="34" charset="-122"/>
              </a:defRPr>
            </a:lvl5pPr>
          </a:lstStyle>
          <a:p>
            <a:pPr lvl="0"/>
            <a:r>
              <a:rPr lang="zh-CN" altLang="en-US" dirty="0"/>
              <a:t>单击此处输入正文文本</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3421802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图片页 7">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Title 1"/>
          <p:cNvSpPr>
            <a:spLocks noGrp="1"/>
          </p:cNvSpPr>
          <p:nvPr>
            <p:ph type="ctrTitle" hasCustomPrompt="1"/>
          </p:nvPr>
        </p:nvSpPr>
        <p:spPr>
          <a:xfrm>
            <a:off x="281360" y="140678"/>
            <a:ext cx="8329240" cy="527612"/>
          </a:xfrm>
        </p:spPr>
        <p:txBody>
          <a:bodyPr vert="horz" lIns="91440" tIns="45720" rIns="91440" bIns="45720" rtlCol="0" anchor="ctr">
            <a:normAutofit/>
          </a:bodyPr>
          <a:lstStyle>
            <a:lvl1pPr>
              <a:defRPr lang="en-US" sz="2600" b="1" dirty="0">
                <a:solidFill>
                  <a:srgbClr val="E72427"/>
                </a:solidFill>
              </a:defRPr>
            </a:lvl1pPr>
          </a:lstStyle>
          <a:p>
            <a:pPr lvl="0"/>
            <a:r>
              <a:rPr lang="zh-CN" altLang="en-US" dirty="0"/>
              <a:t>单击此处输入章节标题</a:t>
            </a:r>
            <a:endParaRPr lang="en-US" dirty="0"/>
          </a:p>
        </p:txBody>
      </p:sp>
      <p:sp>
        <p:nvSpPr>
          <p:cNvPr id="12" name="Date Placeholder 3"/>
          <p:cNvSpPr>
            <a:spLocks noGrp="1"/>
          </p:cNvSpPr>
          <p:nvPr>
            <p:ph type="dt" sz="half" idx="10"/>
          </p:nvPr>
        </p:nvSpPr>
        <p:spPr>
          <a:xfrm>
            <a:off x="838200" y="6356350"/>
            <a:ext cx="2743200" cy="365125"/>
          </a:xfrm>
        </p:spPr>
        <p:txBody>
          <a:bodyPr/>
          <a:lstStyle/>
          <a:p>
            <a:fld id="{52F23EF5-CC9A-4471-8C4D-CAD957CF4FE5}" type="datetime1">
              <a:rPr lang="zh-CN" altLang="en-US" smtClean="0"/>
              <a:t>2019/12/20</a:t>
            </a:fld>
            <a:endParaRPr lang="zh-CN" altLang="en-US"/>
          </a:p>
        </p:txBody>
      </p:sp>
      <p:sp>
        <p:nvSpPr>
          <p:cNvPr id="15" name="Footer Placeholder 4"/>
          <p:cNvSpPr>
            <a:spLocks noGrp="1"/>
          </p:cNvSpPr>
          <p:nvPr>
            <p:ph type="ftr" sz="quarter" idx="11"/>
          </p:nvPr>
        </p:nvSpPr>
        <p:spPr>
          <a:xfrm>
            <a:off x="4038600" y="6356350"/>
            <a:ext cx="4114800" cy="365125"/>
          </a:xfrm>
        </p:spPr>
        <p:txBody>
          <a:bodyPr/>
          <a:lstStyle/>
          <a:p>
            <a:endParaRPr lang="zh-CN" altLang="en-US" dirty="0"/>
          </a:p>
        </p:txBody>
      </p:sp>
      <p:sp>
        <p:nvSpPr>
          <p:cNvPr id="16" name="Slide Number Placeholder 5"/>
          <p:cNvSpPr>
            <a:spLocks noGrp="1"/>
          </p:cNvSpPr>
          <p:nvPr>
            <p:ph type="sldNum" sz="quarter" idx="12"/>
          </p:nvPr>
        </p:nvSpPr>
        <p:spPr>
          <a:xfrm>
            <a:off x="8610600" y="6356350"/>
            <a:ext cx="2743200" cy="365125"/>
          </a:xfrm>
        </p:spPr>
        <p:txBody>
          <a:bodyPr/>
          <a:lstStyle/>
          <a:p>
            <a:fld id="{32C7CECE-DE29-40DD-9057-B4251DD9339B}" type="slidenum">
              <a:rPr lang="zh-CN" altLang="en-US" smtClean="0"/>
              <a:t>‹#›</a:t>
            </a:fld>
            <a:endParaRPr lang="zh-CN" altLang="en-US"/>
          </a:p>
        </p:txBody>
      </p:sp>
      <p:sp>
        <p:nvSpPr>
          <p:cNvPr id="17" name="文本占位符 12"/>
          <p:cNvSpPr>
            <a:spLocks noGrp="1"/>
          </p:cNvSpPr>
          <p:nvPr>
            <p:ph type="body" sz="quarter" idx="13" hasCustomPrompt="1"/>
          </p:nvPr>
        </p:nvSpPr>
        <p:spPr>
          <a:xfrm>
            <a:off x="510836" y="1072274"/>
            <a:ext cx="7772400" cy="529376"/>
          </a:xfrm>
        </p:spPr>
        <p:txBody>
          <a:bodyPr vert="horz" lIns="91440" tIns="45720" rIns="91440" bIns="45720" rtlCol="0" anchor="ctr">
            <a:noAutofit/>
          </a:bodyPr>
          <a:lstStyle>
            <a:lvl1pPr marL="457200" indent="-457200">
              <a:buFont typeface="Arial" panose="020B0604020202020204" pitchFamily="34" charset="0"/>
              <a:buNone/>
              <a:defRPr lang="zh-CN" altLang="en-US" sz="2800" dirty="0" smtClean="0"/>
            </a:lvl1pPr>
          </a:lstStyle>
          <a:p>
            <a:pPr marL="0" lvl="0" indent="0"/>
            <a:r>
              <a:rPr lang="zh-CN" altLang="en-US" dirty="0"/>
              <a:t>单击此处输入标题</a:t>
            </a:r>
          </a:p>
        </p:txBody>
      </p:sp>
      <p:sp>
        <p:nvSpPr>
          <p:cNvPr id="18" name="图片占位符 8"/>
          <p:cNvSpPr>
            <a:spLocks noGrp="1"/>
          </p:cNvSpPr>
          <p:nvPr>
            <p:ph type="pic" sz="quarter" idx="16"/>
          </p:nvPr>
        </p:nvSpPr>
        <p:spPr>
          <a:xfrm>
            <a:off x="521523" y="1781427"/>
            <a:ext cx="2594847" cy="2576222"/>
          </a:xfrm>
        </p:spPr>
        <p:txBody>
          <a:bodyPr anchor="ctr">
            <a:normAutofit/>
          </a:bodyPr>
          <a:lstStyle>
            <a:lvl1pPr marL="0" indent="0">
              <a:buFontTx/>
              <a:buNone/>
              <a:defRPr sz="2000">
                <a:latin typeface="微软雅黑" panose="020B0503020204020204" pitchFamily="34" charset="-122"/>
                <a:ea typeface="微软雅黑" panose="020B0503020204020204" pitchFamily="34" charset="-122"/>
              </a:defRPr>
            </a:lvl1pPr>
          </a:lstStyle>
          <a:p>
            <a:r>
              <a:rPr lang="en-US" altLang="zh-CN"/>
              <a:t>Click icon to add picture</a:t>
            </a:r>
            <a:endParaRPr lang="zh-CN" altLang="en-US" dirty="0"/>
          </a:p>
        </p:txBody>
      </p:sp>
      <p:sp>
        <p:nvSpPr>
          <p:cNvPr id="19" name="图片占位符 6"/>
          <p:cNvSpPr>
            <a:spLocks noGrp="1"/>
          </p:cNvSpPr>
          <p:nvPr>
            <p:ph type="pic" sz="quarter" idx="17"/>
          </p:nvPr>
        </p:nvSpPr>
        <p:spPr>
          <a:xfrm>
            <a:off x="3379703" y="1781048"/>
            <a:ext cx="2594848" cy="2576568"/>
          </a:xfrm>
        </p:spPr>
        <p:txBody>
          <a:bodyPr anchor="ctr">
            <a:normAutofit/>
          </a:bodyPr>
          <a:lstStyle>
            <a:lvl1pPr marL="0" indent="0">
              <a:buNone/>
              <a:defRPr sz="2000">
                <a:latin typeface="微软雅黑" panose="020B0503020204020204" pitchFamily="34" charset="-122"/>
                <a:ea typeface="微软雅黑" panose="020B0503020204020204" pitchFamily="34" charset="-122"/>
              </a:defRPr>
            </a:lvl1pPr>
          </a:lstStyle>
          <a:p>
            <a:r>
              <a:rPr lang="en-US" altLang="zh-CN"/>
              <a:t>Click icon to add picture</a:t>
            </a:r>
            <a:endParaRPr lang="zh-CN" altLang="en-US" dirty="0"/>
          </a:p>
        </p:txBody>
      </p:sp>
      <p:sp>
        <p:nvSpPr>
          <p:cNvPr id="20" name="图片占位符 7"/>
          <p:cNvSpPr>
            <a:spLocks noGrp="1"/>
          </p:cNvSpPr>
          <p:nvPr>
            <p:ph type="pic" sz="quarter" idx="19"/>
          </p:nvPr>
        </p:nvSpPr>
        <p:spPr>
          <a:xfrm>
            <a:off x="6237884" y="1792885"/>
            <a:ext cx="2594848" cy="2576259"/>
          </a:xfrm>
        </p:spPr>
        <p:txBody>
          <a:bodyPr anchor="ctr">
            <a:normAutofit/>
          </a:bodyPr>
          <a:lstStyle>
            <a:lvl1pPr marL="0" indent="0">
              <a:lnSpc>
                <a:spcPct val="100000"/>
              </a:lnSpc>
              <a:buNone/>
              <a:defRPr sz="2000">
                <a:latin typeface="微软雅黑" panose="020B0503020204020204" pitchFamily="34" charset="-122"/>
                <a:ea typeface="微软雅黑" panose="020B0503020204020204" pitchFamily="34" charset="-122"/>
              </a:defRPr>
            </a:lvl1pPr>
          </a:lstStyle>
          <a:p>
            <a:r>
              <a:rPr lang="en-US" altLang="zh-CN"/>
              <a:t>Click icon to add picture</a:t>
            </a:r>
            <a:endParaRPr lang="zh-CN" altLang="en-US" dirty="0"/>
          </a:p>
        </p:txBody>
      </p:sp>
      <p:sp>
        <p:nvSpPr>
          <p:cNvPr id="21" name="图片占位符 11"/>
          <p:cNvSpPr>
            <a:spLocks noGrp="1"/>
          </p:cNvSpPr>
          <p:nvPr>
            <p:ph type="pic" sz="quarter" idx="21"/>
          </p:nvPr>
        </p:nvSpPr>
        <p:spPr>
          <a:xfrm>
            <a:off x="9096065" y="1781365"/>
            <a:ext cx="2605533" cy="2576875"/>
          </a:xfrm>
        </p:spPr>
        <p:txBody>
          <a:bodyPr anchor="ctr">
            <a:normAutofit/>
          </a:bodyPr>
          <a:lstStyle>
            <a:lvl1pPr marL="0" indent="0" algn="l">
              <a:buNone/>
              <a:defRPr sz="2000">
                <a:latin typeface="微软雅黑" panose="020B0503020204020204" pitchFamily="34" charset="-122"/>
                <a:ea typeface="微软雅黑" panose="020B0503020204020204" pitchFamily="34" charset="-122"/>
              </a:defRPr>
            </a:lvl1pPr>
          </a:lstStyle>
          <a:p>
            <a:r>
              <a:rPr lang="en-US" altLang="zh-CN"/>
              <a:t>Click icon to add picture</a:t>
            </a:r>
            <a:endParaRPr lang="zh-CN" altLang="en-US" dirty="0"/>
          </a:p>
        </p:txBody>
      </p:sp>
      <p:sp>
        <p:nvSpPr>
          <p:cNvPr id="26" name="文本占位符 7"/>
          <p:cNvSpPr>
            <a:spLocks noGrp="1"/>
          </p:cNvSpPr>
          <p:nvPr>
            <p:ph type="body" sz="quarter" idx="18" hasCustomPrompt="1"/>
          </p:nvPr>
        </p:nvSpPr>
        <p:spPr>
          <a:xfrm>
            <a:off x="533400" y="4492494"/>
            <a:ext cx="2582970" cy="1863855"/>
          </a:xfrm>
        </p:spPr>
        <p:txBody>
          <a:bodyPr>
            <a:normAutofit/>
          </a:bodyPr>
          <a:lstStyle>
            <a:lvl1pPr marL="228600" indent="-228600" algn="just">
              <a:lnSpc>
                <a:spcPct val="150000"/>
              </a:lnSpc>
              <a:buClr>
                <a:srgbClr val="E72427"/>
              </a:buClr>
              <a:buSzPct val="50000"/>
              <a:buFont typeface="Wingdings" panose="05000000000000000000" pitchFamily="2" charset="2"/>
              <a:buChar char="n"/>
              <a:defRPr sz="2200">
                <a:latin typeface="微软雅黑" panose="020B0503020204020204" pitchFamily="34" charset="-122"/>
                <a:ea typeface="微软雅黑" panose="020B0503020204020204" pitchFamily="34" charset="-122"/>
              </a:defRPr>
            </a:lvl1pPr>
            <a:lvl2pPr marL="685800" indent="-228600" algn="just">
              <a:lnSpc>
                <a:spcPct val="150000"/>
              </a:lnSpc>
              <a:buClr>
                <a:srgbClr val="E72427"/>
              </a:buClr>
              <a:buSzPct val="50000"/>
              <a:buFont typeface="Wingdings" panose="05000000000000000000" pitchFamily="2" charset="2"/>
              <a:buChar char="n"/>
              <a:defRPr sz="1800">
                <a:latin typeface="微软雅黑" panose="020B0503020204020204" pitchFamily="34" charset="-122"/>
                <a:ea typeface="微软雅黑" panose="020B0503020204020204" pitchFamily="34" charset="-122"/>
              </a:defRPr>
            </a:lvl2pPr>
            <a:lvl3pPr marL="1143000" indent="-228600" algn="just">
              <a:lnSpc>
                <a:spcPct val="150000"/>
              </a:lnSpc>
              <a:buClr>
                <a:srgbClr val="E72427"/>
              </a:buClr>
              <a:buSzPct val="50000"/>
              <a:buFont typeface="Wingdings" panose="05000000000000000000" pitchFamily="2" charset="2"/>
              <a:buChar char="n"/>
              <a:defRPr sz="1800">
                <a:latin typeface="微软雅黑" panose="020B0503020204020204" pitchFamily="34" charset="-122"/>
                <a:ea typeface="微软雅黑" panose="020B0503020204020204" pitchFamily="34" charset="-122"/>
              </a:defRPr>
            </a:lvl3pPr>
            <a:lvl4pPr marL="1600200" indent="-228600" algn="just">
              <a:lnSpc>
                <a:spcPct val="150000"/>
              </a:lnSpc>
              <a:buClr>
                <a:srgbClr val="E72427"/>
              </a:buClr>
              <a:buSzPct val="50000"/>
              <a:buFont typeface="Wingdings" panose="05000000000000000000" pitchFamily="2" charset="2"/>
              <a:buChar char="n"/>
              <a:defRPr sz="1800">
                <a:latin typeface="微软雅黑" panose="020B0503020204020204" pitchFamily="34" charset="-122"/>
                <a:ea typeface="微软雅黑" panose="020B0503020204020204" pitchFamily="34" charset="-122"/>
              </a:defRPr>
            </a:lvl4pPr>
            <a:lvl5pPr marL="2057400" indent="-228600" algn="just">
              <a:lnSpc>
                <a:spcPct val="150000"/>
              </a:lnSpc>
              <a:buClr>
                <a:srgbClr val="E72427"/>
              </a:buClr>
              <a:buSzPct val="50000"/>
              <a:buFont typeface="Wingdings" panose="05000000000000000000" pitchFamily="2" charset="2"/>
              <a:buChar char="n"/>
              <a:defRPr sz="1800">
                <a:latin typeface="微软雅黑" panose="020B0503020204020204" pitchFamily="34" charset="-122"/>
                <a:ea typeface="微软雅黑" panose="020B0503020204020204" pitchFamily="34" charset="-122"/>
              </a:defRPr>
            </a:lvl5pPr>
          </a:lstStyle>
          <a:p>
            <a:pPr lvl="0"/>
            <a:r>
              <a:rPr lang="zh-CN" altLang="en-US" dirty="0"/>
              <a:t>单击此处输入正文文本</a:t>
            </a:r>
          </a:p>
          <a:p>
            <a:pPr lvl="1"/>
            <a:r>
              <a:rPr lang="zh-CN" altLang="en-US" dirty="0"/>
              <a:t>第二级</a:t>
            </a:r>
          </a:p>
          <a:p>
            <a:pPr lvl="2"/>
            <a:r>
              <a:rPr lang="zh-CN" altLang="en-US" dirty="0"/>
              <a:t>第三级</a:t>
            </a:r>
          </a:p>
        </p:txBody>
      </p:sp>
      <p:sp>
        <p:nvSpPr>
          <p:cNvPr id="27" name="文本占位符 7"/>
          <p:cNvSpPr>
            <a:spLocks noGrp="1"/>
          </p:cNvSpPr>
          <p:nvPr>
            <p:ph type="body" sz="quarter" idx="27" hasCustomPrompt="1"/>
          </p:nvPr>
        </p:nvSpPr>
        <p:spPr>
          <a:xfrm>
            <a:off x="3391581" y="4480967"/>
            <a:ext cx="2582970" cy="1863855"/>
          </a:xfrm>
        </p:spPr>
        <p:txBody>
          <a:bodyPr>
            <a:normAutofit/>
          </a:bodyPr>
          <a:lstStyle>
            <a:lvl1pPr marL="228600" indent="-228600" algn="just">
              <a:lnSpc>
                <a:spcPct val="150000"/>
              </a:lnSpc>
              <a:buClr>
                <a:srgbClr val="E72427"/>
              </a:buClr>
              <a:buSzPct val="50000"/>
              <a:buFont typeface="Wingdings" panose="05000000000000000000" pitchFamily="2" charset="2"/>
              <a:buChar char="n"/>
              <a:defRPr sz="2200">
                <a:latin typeface="微软雅黑" panose="020B0503020204020204" pitchFamily="34" charset="-122"/>
                <a:ea typeface="微软雅黑" panose="020B0503020204020204" pitchFamily="34" charset="-122"/>
              </a:defRPr>
            </a:lvl1pPr>
            <a:lvl2pPr marL="685800" indent="-228600" algn="just">
              <a:lnSpc>
                <a:spcPct val="150000"/>
              </a:lnSpc>
              <a:buClr>
                <a:srgbClr val="E72427"/>
              </a:buClr>
              <a:buSzPct val="50000"/>
              <a:buFont typeface="Wingdings" panose="05000000000000000000" pitchFamily="2" charset="2"/>
              <a:buChar char="n"/>
              <a:defRPr sz="1800">
                <a:latin typeface="微软雅黑" panose="020B0503020204020204" pitchFamily="34" charset="-122"/>
                <a:ea typeface="微软雅黑" panose="020B0503020204020204" pitchFamily="34" charset="-122"/>
              </a:defRPr>
            </a:lvl2pPr>
            <a:lvl3pPr marL="1143000" indent="-228600" algn="just">
              <a:lnSpc>
                <a:spcPct val="150000"/>
              </a:lnSpc>
              <a:buClr>
                <a:srgbClr val="E72427"/>
              </a:buClr>
              <a:buSzPct val="50000"/>
              <a:buFont typeface="Wingdings" panose="05000000000000000000" pitchFamily="2" charset="2"/>
              <a:buChar char="n"/>
              <a:defRPr sz="1800">
                <a:latin typeface="微软雅黑" panose="020B0503020204020204" pitchFamily="34" charset="-122"/>
                <a:ea typeface="微软雅黑" panose="020B0503020204020204" pitchFamily="34" charset="-122"/>
              </a:defRPr>
            </a:lvl3pPr>
            <a:lvl4pPr marL="1600200" indent="-228600" algn="just">
              <a:lnSpc>
                <a:spcPct val="150000"/>
              </a:lnSpc>
              <a:buClr>
                <a:srgbClr val="E72427"/>
              </a:buClr>
              <a:buSzPct val="50000"/>
              <a:buFont typeface="Wingdings" panose="05000000000000000000" pitchFamily="2" charset="2"/>
              <a:buChar char="n"/>
              <a:defRPr sz="1800">
                <a:latin typeface="微软雅黑" panose="020B0503020204020204" pitchFamily="34" charset="-122"/>
                <a:ea typeface="微软雅黑" panose="020B0503020204020204" pitchFamily="34" charset="-122"/>
              </a:defRPr>
            </a:lvl4pPr>
            <a:lvl5pPr marL="2057400" indent="-228600" algn="just">
              <a:lnSpc>
                <a:spcPct val="150000"/>
              </a:lnSpc>
              <a:buClr>
                <a:srgbClr val="E72427"/>
              </a:buClr>
              <a:buSzPct val="50000"/>
              <a:buFont typeface="Wingdings" panose="05000000000000000000" pitchFamily="2" charset="2"/>
              <a:buChar char="n"/>
              <a:defRPr sz="1800">
                <a:latin typeface="微软雅黑" panose="020B0503020204020204" pitchFamily="34" charset="-122"/>
                <a:ea typeface="微软雅黑" panose="020B0503020204020204" pitchFamily="34" charset="-122"/>
              </a:defRPr>
            </a:lvl5pPr>
          </a:lstStyle>
          <a:p>
            <a:pPr lvl="0"/>
            <a:r>
              <a:rPr lang="zh-CN" altLang="en-US" dirty="0"/>
              <a:t>单击此处输入正文文本</a:t>
            </a:r>
          </a:p>
          <a:p>
            <a:pPr lvl="1"/>
            <a:r>
              <a:rPr lang="zh-CN" altLang="en-US" dirty="0"/>
              <a:t>第二级</a:t>
            </a:r>
          </a:p>
          <a:p>
            <a:pPr lvl="2"/>
            <a:r>
              <a:rPr lang="zh-CN" altLang="en-US" dirty="0"/>
              <a:t>第三级</a:t>
            </a:r>
          </a:p>
        </p:txBody>
      </p:sp>
      <p:sp>
        <p:nvSpPr>
          <p:cNvPr id="28" name="文本占位符 7"/>
          <p:cNvSpPr>
            <a:spLocks noGrp="1"/>
          </p:cNvSpPr>
          <p:nvPr>
            <p:ph type="body" sz="quarter" idx="28" hasCustomPrompt="1"/>
          </p:nvPr>
        </p:nvSpPr>
        <p:spPr>
          <a:xfrm>
            <a:off x="6249762" y="4480967"/>
            <a:ext cx="2582970" cy="1863855"/>
          </a:xfrm>
        </p:spPr>
        <p:txBody>
          <a:bodyPr>
            <a:normAutofit/>
          </a:bodyPr>
          <a:lstStyle>
            <a:lvl1pPr marL="228600" indent="-228600" algn="just">
              <a:lnSpc>
                <a:spcPct val="150000"/>
              </a:lnSpc>
              <a:buClr>
                <a:srgbClr val="E72427"/>
              </a:buClr>
              <a:buSzPct val="50000"/>
              <a:buFont typeface="Wingdings" panose="05000000000000000000" pitchFamily="2" charset="2"/>
              <a:buChar char="n"/>
              <a:defRPr sz="2200">
                <a:latin typeface="微软雅黑" panose="020B0503020204020204" pitchFamily="34" charset="-122"/>
                <a:ea typeface="微软雅黑" panose="020B0503020204020204" pitchFamily="34" charset="-122"/>
              </a:defRPr>
            </a:lvl1pPr>
            <a:lvl2pPr marL="685800" indent="-228600" algn="just">
              <a:lnSpc>
                <a:spcPct val="150000"/>
              </a:lnSpc>
              <a:buClr>
                <a:srgbClr val="E72427"/>
              </a:buClr>
              <a:buSzPct val="50000"/>
              <a:buFont typeface="Wingdings" panose="05000000000000000000" pitchFamily="2" charset="2"/>
              <a:buChar char="n"/>
              <a:defRPr sz="1800">
                <a:latin typeface="微软雅黑" panose="020B0503020204020204" pitchFamily="34" charset="-122"/>
                <a:ea typeface="微软雅黑" panose="020B0503020204020204" pitchFamily="34" charset="-122"/>
              </a:defRPr>
            </a:lvl2pPr>
            <a:lvl3pPr marL="1143000" indent="-228600" algn="just">
              <a:lnSpc>
                <a:spcPct val="150000"/>
              </a:lnSpc>
              <a:buClr>
                <a:srgbClr val="E72427"/>
              </a:buClr>
              <a:buSzPct val="50000"/>
              <a:buFont typeface="Wingdings" panose="05000000000000000000" pitchFamily="2" charset="2"/>
              <a:buChar char="n"/>
              <a:defRPr sz="1800">
                <a:latin typeface="微软雅黑" panose="020B0503020204020204" pitchFamily="34" charset="-122"/>
                <a:ea typeface="微软雅黑" panose="020B0503020204020204" pitchFamily="34" charset="-122"/>
              </a:defRPr>
            </a:lvl3pPr>
            <a:lvl4pPr marL="1600200" indent="-228600" algn="just">
              <a:lnSpc>
                <a:spcPct val="150000"/>
              </a:lnSpc>
              <a:buClr>
                <a:srgbClr val="E72427"/>
              </a:buClr>
              <a:buSzPct val="50000"/>
              <a:buFont typeface="Wingdings" panose="05000000000000000000" pitchFamily="2" charset="2"/>
              <a:buChar char="n"/>
              <a:defRPr sz="1800">
                <a:latin typeface="微软雅黑" panose="020B0503020204020204" pitchFamily="34" charset="-122"/>
                <a:ea typeface="微软雅黑" panose="020B0503020204020204" pitchFamily="34" charset="-122"/>
              </a:defRPr>
            </a:lvl4pPr>
            <a:lvl5pPr marL="2057400" indent="-228600" algn="just">
              <a:lnSpc>
                <a:spcPct val="150000"/>
              </a:lnSpc>
              <a:buClr>
                <a:srgbClr val="E72427"/>
              </a:buClr>
              <a:buSzPct val="50000"/>
              <a:buFont typeface="Wingdings" panose="05000000000000000000" pitchFamily="2" charset="2"/>
              <a:buChar char="n"/>
              <a:defRPr sz="1800">
                <a:latin typeface="微软雅黑" panose="020B0503020204020204" pitchFamily="34" charset="-122"/>
                <a:ea typeface="微软雅黑" panose="020B0503020204020204" pitchFamily="34" charset="-122"/>
              </a:defRPr>
            </a:lvl5pPr>
          </a:lstStyle>
          <a:p>
            <a:pPr lvl="0"/>
            <a:r>
              <a:rPr lang="zh-CN" altLang="en-US" dirty="0"/>
              <a:t>单击此处输入正文文本</a:t>
            </a:r>
          </a:p>
          <a:p>
            <a:pPr lvl="1"/>
            <a:r>
              <a:rPr lang="zh-CN" altLang="en-US" dirty="0"/>
              <a:t>第二级</a:t>
            </a:r>
          </a:p>
          <a:p>
            <a:pPr lvl="2"/>
            <a:r>
              <a:rPr lang="zh-CN" altLang="en-US" dirty="0"/>
              <a:t>第三级</a:t>
            </a:r>
          </a:p>
        </p:txBody>
      </p:sp>
      <p:sp>
        <p:nvSpPr>
          <p:cNvPr id="29" name="文本占位符 7"/>
          <p:cNvSpPr>
            <a:spLocks noGrp="1"/>
          </p:cNvSpPr>
          <p:nvPr>
            <p:ph type="body" sz="quarter" idx="29" hasCustomPrompt="1"/>
          </p:nvPr>
        </p:nvSpPr>
        <p:spPr>
          <a:xfrm>
            <a:off x="9096064" y="4492494"/>
            <a:ext cx="2618233" cy="1863855"/>
          </a:xfrm>
        </p:spPr>
        <p:txBody>
          <a:bodyPr>
            <a:normAutofit/>
          </a:bodyPr>
          <a:lstStyle>
            <a:lvl1pPr marL="228600" indent="-228600" algn="just">
              <a:lnSpc>
                <a:spcPct val="150000"/>
              </a:lnSpc>
              <a:buClr>
                <a:srgbClr val="E72427"/>
              </a:buClr>
              <a:buSzPct val="50000"/>
              <a:buFont typeface="Wingdings" panose="05000000000000000000" pitchFamily="2" charset="2"/>
              <a:buChar char="n"/>
              <a:defRPr sz="2200">
                <a:latin typeface="微软雅黑" panose="020B0503020204020204" pitchFamily="34" charset="-122"/>
                <a:ea typeface="微软雅黑" panose="020B0503020204020204" pitchFamily="34" charset="-122"/>
              </a:defRPr>
            </a:lvl1pPr>
            <a:lvl2pPr marL="685800" indent="-228600" algn="just">
              <a:lnSpc>
                <a:spcPct val="150000"/>
              </a:lnSpc>
              <a:buClr>
                <a:srgbClr val="E72427"/>
              </a:buClr>
              <a:buSzPct val="50000"/>
              <a:buFont typeface="Wingdings" panose="05000000000000000000" pitchFamily="2" charset="2"/>
              <a:buChar char="n"/>
              <a:defRPr sz="1800">
                <a:latin typeface="微软雅黑" panose="020B0503020204020204" pitchFamily="34" charset="-122"/>
                <a:ea typeface="微软雅黑" panose="020B0503020204020204" pitchFamily="34" charset="-122"/>
              </a:defRPr>
            </a:lvl2pPr>
            <a:lvl3pPr marL="1143000" indent="-228600" algn="just">
              <a:lnSpc>
                <a:spcPct val="150000"/>
              </a:lnSpc>
              <a:buClr>
                <a:srgbClr val="E72427"/>
              </a:buClr>
              <a:buSzPct val="50000"/>
              <a:buFont typeface="Wingdings" panose="05000000000000000000" pitchFamily="2" charset="2"/>
              <a:buChar char="n"/>
              <a:defRPr sz="1800">
                <a:latin typeface="微软雅黑" panose="020B0503020204020204" pitchFamily="34" charset="-122"/>
                <a:ea typeface="微软雅黑" panose="020B0503020204020204" pitchFamily="34" charset="-122"/>
              </a:defRPr>
            </a:lvl3pPr>
            <a:lvl4pPr marL="1600200" indent="-228600" algn="just">
              <a:lnSpc>
                <a:spcPct val="150000"/>
              </a:lnSpc>
              <a:buClr>
                <a:srgbClr val="E72427"/>
              </a:buClr>
              <a:buSzPct val="50000"/>
              <a:buFont typeface="Wingdings" panose="05000000000000000000" pitchFamily="2" charset="2"/>
              <a:buChar char="n"/>
              <a:defRPr sz="1800">
                <a:latin typeface="微软雅黑" panose="020B0503020204020204" pitchFamily="34" charset="-122"/>
                <a:ea typeface="微软雅黑" panose="020B0503020204020204" pitchFamily="34" charset="-122"/>
              </a:defRPr>
            </a:lvl4pPr>
            <a:lvl5pPr marL="2057400" indent="-228600" algn="just">
              <a:lnSpc>
                <a:spcPct val="150000"/>
              </a:lnSpc>
              <a:buClr>
                <a:srgbClr val="E72427"/>
              </a:buClr>
              <a:buSzPct val="50000"/>
              <a:buFont typeface="Wingdings" panose="05000000000000000000" pitchFamily="2" charset="2"/>
              <a:buChar char="n"/>
              <a:defRPr sz="1800">
                <a:latin typeface="微软雅黑" panose="020B0503020204020204" pitchFamily="34" charset="-122"/>
                <a:ea typeface="微软雅黑" panose="020B0503020204020204" pitchFamily="34" charset="-122"/>
              </a:defRPr>
            </a:lvl5pPr>
          </a:lstStyle>
          <a:p>
            <a:pPr lvl="0"/>
            <a:r>
              <a:rPr lang="zh-CN" altLang="en-US" dirty="0"/>
              <a:t>单击此处输入正文文本</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8277817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空白页 2">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9758B993-432D-49DC-857E-FA30D063EB1A}" type="datetime1">
              <a:rPr lang="zh-CN" altLang="en-US" smtClean="0"/>
              <a:t>2019/12/20</a:t>
            </a:fld>
            <a:endParaRPr lang="zh-CN" altLang="en-US"/>
          </a:p>
        </p:txBody>
      </p:sp>
      <p:sp>
        <p:nvSpPr>
          <p:cNvPr id="4" name="页脚占位符 3"/>
          <p:cNvSpPr>
            <a:spLocks noGrp="1"/>
          </p:cNvSpPr>
          <p:nvPr>
            <p:ph type="ftr" sz="quarter" idx="11"/>
          </p:nvPr>
        </p:nvSpPr>
        <p:spPr/>
        <p:txBody>
          <a:bodyPr/>
          <a:lstStyle/>
          <a:p>
            <a:endParaRPr lang="zh-CN" altLang="en-US" dirty="0"/>
          </a:p>
        </p:txBody>
      </p:sp>
      <p:sp>
        <p:nvSpPr>
          <p:cNvPr id="5" name="灯片编号占位符 4"/>
          <p:cNvSpPr>
            <a:spLocks noGrp="1"/>
          </p:cNvSpPr>
          <p:nvPr>
            <p:ph type="sldNum" sz="quarter" idx="12"/>
          </p:nvPr>
        </p:nvSpPr>
        <p:spPr/>
        <p:txBody>
          <a:bodyPr/>
          <a:lstStyle/>
          <a:p>
            <a:fld id="{32C7CECE-DE29-40DD-9057-B4251DD9339B}" type="slidenum">
              <a:rPr lang="zh-CN" altLang="en-US" smtClean="0"/>
              <a:pPr/>
              <a:t>‹#›</a:t>
            </a:fld>
            <a:endParaRPr lang="zh-CN" altLang="en-US"/>
          </a:p>
        </p:txBody>
      </p:sp>
    </p:spTree>
    <p:extLst>
      <p:ext uri="{BB962C8B-B14F-4D97-AF65-F5344CB8AC3E}">
        <p14:creationId xmlns:p14="http://schemas.microsoft.com/office/powerpoint/2010/main" val="36720973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D620C4-4E45-9C41-8A9A-481F158615D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33C62EB-DB71-5C4E-9888-52CE3CDF284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6C7983F-0CEE-E24F-A741-B6962B97D51F}"/>
              </a:ext>
            </a:extLst>
          </p:cNvPr>
          <p:cNvSpPr>
            <a:spLocks noGrp="1"/>
          </p:cNvSpPr>
          <p:nvPr>
            <p:ph type="dt" sz="half" idx="10"/>
          </p:nvPr>
        </p:nvSpPr>
        <p:spPr/>
        <p:txBody>
          <a:bodyPr/>
          <a:lstStyle/>
          <a:p>
            <a:fld id="{F2A67E61-4711-4BE2-BF9B-451D4982351C}" type="datetime1">
              <a:rPr lang="zh-CN" altLang="en-US" smtClean="0"/>
              <a:t>2019/12/20</a:t>
            </a:fld>
            <a:endParaRPr lang="zh-CN" altLang="en-US"/>
          </a:p>
        </p:txBody>
      </p:sp>
      <p:sp>
        <p:nvSpPr>
          <p:cNvPr id="5" name="Footer Placeholder 4">
            <a:extLst>
              <a:ext uri="{FF2B5EF4-FFF2-40B4-BE49-F238E27FC236}">
                <a16:creationId xmlns:a16="http://schemas.microsoft.com/office/drawing/2014/main" id="{7AEC5825-AE5C-1F4B-842D-77DA89B09C35}"/>
              </a:ext>
            </a:extLst>
          </p:cNvPr>
          <p:cNvSpPr>
            <a:spLocks noGrp="1"/>
          </p:cNvSpPr>
          <p:nvPr>
            <p:ph type="ftr" sz="quarter" idx="11"/>
          </p:nvPr>
        </p:nvSpPr>
        <p:spPr/>
        <p:txBody>
          <a:bodyPr/>
          <a:lstStyle/>
          <a:p>
            <a:endParaRPr lang="zh-CN" altLang="en-US" dirty="0"/>
          </a:p>
        </p:txBody>
      </p:sp>
      <p:sp>
        <p:nvSpPr>
          <p:cNvPr id="6" name="Slide Number Placeholder 5">
            <a:extLst>
              <a:ext uri="{FF2B5EF4-FFF2-40B4-BE49-F238E27FC236}">
                <a16:creationId xmlns:a16="http://schemas.microsoft.com/office/drawing/2014/main" id="{348B7B87-D021-0E4D-A4C7-266C49664F7D}"/>
              </a:ext>
            </a:extLst>
          </p:cNvPr>
          <p:cNvSpPr>
            <a:spLocks noGrp="1"/>
          </p:cNvSpPr>
          <p:nvPr>
            <p:ph type="sldNum" sz="quarter" idx="12"/>
          </p:nvPr>
        </p:nvSpPr>
        <p:spPr/>
        <p:txBody>
          <a:bodyPr/>
          <a:lstStyle/>
          <a:p>
            <a:fld id="{32C7CECE-DE29-40DD-9057-B4251DD9339B}" type="slidenum">
              <a:rPr lang="zh-CN" altLang="en-US" smtClean="0"/>
              <a:pPr/>
              <a:t>‹#›</a:t>
            </a:fld>
            <a:endParaRPr lang="zh-CN" altLang="en-US"/>
          </a:p>
        </p:txBody>
      </p:sp>
    </p:spTree>
    <p:extLst>
      <p:ext uri="{BB962C8B-B14F-4D97-AF65-F5344CB8AC3E}">
        <p14:creationId xmlns:p14="http://schemas.microsoft.com/office/powerpoint/2010/main" val="1398365230"/>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E9AC4-0B5D-314D-819F-06A4D183232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6D4A89B-89F6-8745-8CB8-002EA1CBF65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483D3AB-37EB-734A-ADBD-D803D87BFD9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EF7D70B-BA64-AF4C-B7DC-13FF1E0B086B}"/>
              </a:ext>
            </a:extLst>
          </p:cNvPr>
          <p:cNvSpPr>
            <a:spLocks noGrp="1"/>
          </p:cNvSpPr>
          <p:nvPr>
            <p:ph type="dt" sz="half" idx="10"/>
          </p:nvPr>
        </p:nvSpPr>
        <p:spPr/>
        <p:txBody>
          <a:bodyPr/>
          <a:lstStyle/>
          <a:p>
            <a:fld id="{F2A67E61-4711-4BE2-BF9B-451D4982351C}" type="datetime1">
              <a:rPr lang="zh-CN" altLang="en-US" smtClean="0"/>
              <a:t>2019/12/20</a:t>
            </a:fld>
            <a:endParaRPr lang="zh-CN" altLang="en-US"/>
          </a:p>
        </p:txBody>
      </p:sp>
      <p:sp>
        <p:nvSpPr>
          <p:cNvPr id="6" name="Footer Placeholder 5">
            <a:extLst>
              <a:ext uri="{FF2B5EF4-FFF2-40B4-BE49-F238E27FC236}">
                <a16:creationId xmlns:a16="http://schemas.microsoft.com/office/drawing/2014/main" id="{61CCCE8E-AC9C-5543-80FF-AD7621AF46C3}"/>
              </a:ext>
            </a:extLst>
          </p:cNvPr>
          <p:cNvSpPr>
            <a:spLocks noGrp="1"/>
          </p:cNvSpPr>
          <p:nvPr>
            <p:ph type="ftr" sz="quarter" idx="11"/>
          </p:nvPr>
        </p:nvSpPr>
        <p:spPr/>
        <p:txBody>
          <a:bodyPr/>
          <a:lstStyle/>
          <a:p>
            <a:endParaRPr lang="zh-CN" altLang="en-US" dirty="0"/>
          </a:p>
        </p:txBody>
      </p:sp>
      <p:sp>
        <p:nvSpPr>
          <p:cNvPr id="7" name="Slide Number Placeholder 6">
            <a:extLst>
              <a:ext uri="{FF2B5EF4-FFF2-40B4-BE49-F238E27FC236}">
                <a16:creationId xmlns:a16="http://schemas.microsoft.com/office/drawing/2014/main" id="{61AE7BB3-A366-6040-A09B-18F3C997E452}"/>
              </a:ext>
            </a:extLst>
          </p:cNvPr>
          <p:cNvSpPr>
            <a:spLocks noGrp="1"/>
          </p:cNvSpPr>
          <p:nvPr>
            <p:ph type="sldNum" sz="quarter" idx="12"/>
          </p:nvPr>
        </p:nvSpPr>
        <p:spPr/>
        <p:txBody>
          <a:bodyPr/>
          <a:lstStyle/>
          <a:p>
            <a:fld id="{32C7CECE-DE29-40DD-9057-B4251DD9339B}" type="slidenum">
              <a:rPr lang="zh-CN" altLang="en-US" smtClean="0"/>
              <a:pPr/>
              <a:t>‹#›</a:t>
            </a:fld>
            <a:endParaRPr lang="zh-CN" altLang="en-US"/>
          </a:p>
        </p:txBody>
      </p:sp>
    </p:spTree>
    <p:extLst>
      <p:ext uri="{BB962C8B-B14F-4D97-AF65-F5344CB8AC3E}">
        <p14:creationId xmlns:p14="http://schemas.microsoft.com/office/powerpoint/2010/main" val="370849653"/>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55CBF0-3E9D-5246-97AF-9E192262518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BB9AE6A-9145-0C4C-9E14-4D2FF35A522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15F4D5B-1552-F64B-BFE4-3B851BE08C9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76B7FA9-88C4-724D-BCF2-056C08D8D0E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CCB6969-371A-1F40-BD35-10FDC0794AE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CCA447A-53C0-EB49-A9AC-E9CEB2EA7EBF}"/>
              </a:ext>
            </a:extLst>
          </p:cNvPr>
          <p:cNvSpPr>
            <a:spLocks noGrp="1"/>
          </p:cNvSpPr>
          <p:nvPr>
            <p:ph type="dt" sz="half" idx="10"/>
          </p:nvPr>
        </p:nvSpPr>
        <p:spPr/>
        <p:txBody>
          <a:bodyPr/>
          <a:lstStyle/>
          <a:p>
            <a:fld id="{F2A67E61-4711-4BE2-BF9B-451D4982351C}" type="datetime1">
              <a:rPr lang="zh-CN" altLang="en-US" smtClean="0"/>
              <a:t>2019/12/20</a:t>
            </a:fld>
            <a:endParaRPr lang="zh-CN" altLang="en-US"/>
          </a:p>
        </p:txBody>
      </p:sp>
      <p:sp>
        <p:nvSpPr>
          <p:cNvPr id="8" name="Footer Placeholder 7">
            <a:extLst>
              <a:ext uri="{FF2B5EF4-FFF2-40B4-BE49-F238E27FC236}">
                <a16:creationId xmlns:a16="http://schemas.microsoft.com/office/drawing/2014/main" id="{9DC521DD-DCAD-5F46-A3B9-3DCCAF55B085}"/>
              </a:ext>
            </a:extLst>
          </p:cNvPr>
          <p:cNvSpPr>
            <a:spLocks noGrp="1"/>
          </p:cNvSpPr>
          <p:nvPr>
            <p:ph type="ftr" sz="quarter" idx="11"/>
          </p:nvPr>
        </p:nvSpPr>
        <p:spPr/>
        <p:txBody>
          <a:bodyPr/>
          <a:lstStyle/>
          <a:p>
            <a:endParaRPr lang="zh-CN" altLang="en-US" dirty="0"/>
          </a:p>
        </p:txBody>
      </p:sp>
      <p:sp>
        <p:nvSpPr>
          <p:cNvPr id="9" name="Slide Number Placeholder 8">
            <a:extLst>
              <a:ext uri="{FF2B5EF4-FFF2-40B4-BE49-F238E27FC236}">
                <a16:creationId xmlns:a16="http://schemas.microsoft.com/office/drawing/2014/main" id="{F2386C86-92FD-314A-A45B-6DB5BBF45BBF}"/>
              </a:ext>
            </a:extLst>
          </p:cNvPr>
          <p:cNvSpPr>
            <a:spLocks noGrp="1"/>
          </p:cNvSpPr>
          <p:nvPr>
            <p:ph type="sldNum" sz="quarter" idx="12"/>
          </p:nvPr>
        </p:nvSpPr>
        <p:spPr/>
        <p:txBody>
          <a:bodyPr/>
          <a:lstStyle/>
          <a:p>
            <a:fld id="{32C7CECE-DE29-40DD-9057-B4251DD9339B}" type="slidenum">
              <a:rPr lang="zh-CN" altLang="en-US" smtClean="0"/>
              <a:pPr/>
              <a:t>‹#›</a:t>
            </a:fld>
            <a:endParaRPr lang="zh-CN" altLang="en-US"/>
          </a:p>
        </p:txBody>
      </p:sp>
    </p:spTree>
    <p:extLst>
      <p:ext uri="{BB962C8B-B14F-4D97-AF65-F5344CB8AC3E}">
        <p14:creationId xmlns:p14="http://schemas.microsoft.com/office/powerpoint/2010/main" val="1623417452"/>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DB3315-1C0E-A74A-8F81-A20FC55BB93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F9E8A7A-2C01-6A46-AA96-19C0CFACED3C}"/>
              </a:ext>
            </a:extLst>
          </p:cNvPr>
          <p:cNvSpPr>
            <a:spLocks noGrp="1"/>
          </p:cNvSpPr>
          <p:nvPr>
            <p:ph type="dt" sz="half" idx="10"/>
          </p:nvPr>
        </p:nvSpPr>
        <p:spPr/>
        <p:txBody>
          <a:bodyPr/>
          <a:lstStyle/>
          <a:p>
            <a:fld id="{F2A67E61-4711-4BE2-BF9B-451D4982351C}" type="datetime1">
              <a:rPr lang="zh-CN" altLang="en-US" smtClean="0"/>
              <a:t>2019/12/20</a:t>
            </a:fld>
            <a:endParaRPr lang="zh-CN" altLang="en-US"/>
          </a:p>
        </p:txBody>
      </p:sp>
      <p:sp>
        <p:nvSpPr>
          <p:cNvPr id="4" name="Footer Placeholder 3">
            <a:extLst>
              <a:ext uri="{FF2B5EF4-FFF2-40B4-BE49-F238E27FC236}">
                <a16:creationId xmlns:a16="http://schemas.microsoft.com/office/drawing/2014/main" id="{806A1648-C8C8-9946-954F-828D7B70ECA2}"/>
              </a:ext>
            </a:extLst>
          </p:cNvPr>
          <p:cNvSpPr>
            <a:spLocks noGrp="1"/>
          </p:cNvSpPr>
          <p:nvPr>
            <p:ph type="ftr" sz="quarter" idx="11"/>
          </p:nvPr>
        </p:nvSpPr>
        <p:spPr/>
        <p:txBody>
          <a:bodyPr/>
          <a:lstStyle/>
          <a:p>
            <a:endParaRPr lang="zh-CN" altLang="en-US" dirty="0"/>
          </a:p>
        </p:txBody>
      </p:sp>
      <p:sp>
        <p:nvSpPr>
          <p:cNvPr id="5" name="Slide Number Placeholder 4">
            <a:extLst>
              <a:ext uri="{FF2B5EF4-FFF2-40B4-BE49-F238E27FC236}">
                <a16:creationId xmlns:a16="http://schemas.microsoft.com/office/drawing/2014/main" id="{912502AC-41C0-D641-9F98-27CF68ADCC94}"/>
              </a:ext>
            </a:extLst>
          </p:cNvPr>
          <p:cNvSpPr>
            <a:spLocks noGrp="1"/>
          </p:cNvSpPr>
          <p:nvPr>
            <p:ph type="sldNum" sz="quarter" idx="12"/>
          </p:nvPr>
        </p:nvSpPr>
        <p:spPr/>
        <p:txBody>
          <a:bodyPr/>
          <a:lstStyle/>
          <a:p>
            <a:fld id="{32C7CECE-DE29-40DD-9057-B4251DD9339B}" type="slidenum">
              <a:rPr lang="zh-CN" altLang="en-US" smtClean="0"/>
              <a:pPr/>
              <a:t>‹#›</a:t>
            </a:fld>
            <a:endParaRPr lang="zh-CN" altLang="en-US"/>
          </a:p>
        </p:txBody>
      </p:sp>
    </p:spTree>
    <p:extLst>
      <p:ext uri="{BB962C8B-B14F-4D97-AF65-F5344CB8AC3E}">
        <p14:creationId xmlns:p14="http://schemas.microsoft.com/office/powerpoint/2010/main" val="1073424625"/>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2F618BE-9AA3-DF49-8091-E56F933FBD6E}"/>
              </a:ext>
            </a:extLst>
          </p:cNvPr>
          <p:cNvSpPr>
            <a:spLocks noGrp="1"/>
          </p:cNvSpPr>
          <p:nvPr>
            <p:ph type="dt" sz="half" idx="10"/>
          </p:nvPr>
        </p:nvSpPr>
        <p:spPr/>
        <p:txBody>
          <a:bodyPr/>
          <a:lstStyle/>
          <a:p>
            <a:fld id="{F2A67E61-4711-4BE2-BF9B-451D4982351C}" type="datetime1">
              <a:rPr lang="zh-CN" altLang="en-US" smtClean="0"/>
              <a:t>2019/12/20</a:t>
            </a:fld>
            <a:endParaRPr lang="zh-CN" altLang="en-US"/>
          </a:p>
        </p:txBody>
      </p:sp>
      <p:sp>
        <p:nvSpPr>
          <p:cNvPr id="3" name="Footer Placeholder 2">
            <a:extLst>
              <a:ext uri="{FF2B5EF4-FFF2-40B4-BE49-F238E27FC236}">
                <a16:creationId xmlns:a16="http://schemas.microsoft.com/office/drawing/2014/main" id="{6F1A66CF-0521-8544-BED2-C4E84DC68AA9}"/>
              </a:ext>
            </a:extLst>
          </p:cNvPr>
          <p:cNvSpPr>
            <a:spLocks noGrp="1"/>
          </p:cNvSpPr>
          <p:nvPr>
            <p:ph type="ftr" sz="quarter" idx="11"/>
          </p:nvPr>
        </p:nvSpPr>
        <p:spPr/>
        <p:txBody>
          <a:bodyPr/>
          <a:lstStyle/>
          <a:p>
            <a:endParaRPr lang="zh-CN" altLang="en-US" dirty="0"/>
          </a:p>
        </p:txBody>
      </p:sp>
      <p:sp>
        <p:nvSpPr>
          <p:cNvPr id="4" name="Slide Number Placeholder 3">
            <a:extLst>
              <a:ext uri="{FF2B5EF4-FFF2-40B4-BE49-F238E27FC236}">
                <a16:creationId xmlns:a16="http://schemas.microsoft.com/office/drawing/2014/main" id="{76BD88C5-CB38-FB43-88BE-8E3781954C59}"/>
              </a:ext>
            </a:extLst>
          </p:cNvPr>
          <p:cNvSpPr>
            <a:spLocks noGrp="1"/>
          </p:cNvSpPr>
          <p:nvPr>
            <p:ph type="sldNum" sz="quarter" idx="12"/>
          </p:nvPr>
        </p:nvSpPr>
        <p:spPr/>
        <p:txBody>
          <a:bodyPr/>
          <a:lstStyle/>
          <a:p>
            <a:fld id="{32C7CECE-DE29-40DD-9057-B4251DD9339B}" type="slidenum">
              <a:rPr lang="zh-CN" altLang="en-US" smtClean="0"/>
              <a:pPr/>
              <a:t>‹#›</a:t>
            </a:fld>
            <a:endParaRPr lang="zh-CN" altLang="en-US"/>
          </a:p>
        </p:txBody>
      </p:sp>
    </p:spTree>
    <p:extLst>
      <p:ext uri="{BB962C8B-B14F-4D97-AF65-F5344CB8AC3E}">
        <p14:creationId xmlns:p14="http://schemas.microsoft.com/office/powerpoint/2010/main" val="132441672"/>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91A34F-C927-454F-B7BB-E01ED639CB5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294E57D-A589-D04C-8800-4D4E71CF51E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35F03AA-61C1-2742-8F55-2B28251C4BA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FDC7BC0-09DD-294A-AE2E-80A59659FDE8}"/>
              </a:ext>
            </a:extLst>
          </p:cNvPr>
          <p:cNvSpPr>
            <a:spLocks noGrp="1"/>
          </p:cNvSpPr>
          <p:nvPr>
            <p:ph type="dt" sz="half" idx="10"/>
          </p:nvPr>
        </p:nvSpPr>
        <p:spPr/>
        <p:txBody>
          <a:bodyPr/>
          <a:lstStyle/>
          <a:p>
            <a:fld id="{F2A67E61-4711-4BE2-BF9B-451D4982351C}" type="datetime1">
              <a:rPr lang="zh-CN" altLang="en-US" smtClean="0"/>
              <a:t>2019/12/20</a:t>
            </a:fld>
            <a:endParaRPr lang="zh-CN" altLang="en-US"/>
          </a:p>
        </p:txBody>
      </p:sp>
      <p:sp>
        <p:nvSpPr>
          <p:cNvPr id="6" name="Footer Placeholder 5">
            <a:extLst>
              <a:ext uri="{FF2B5EF4-FFF2-40B4-BE49-F238E27FC236}">
                <a16:creationId xmlns:a16="http://schemas.microsoft.com/office/drawing/2014/main" id="{91F32D7A-39F7-F544-8182-23C763B99506}"/>
              </a:ext>
            </a:extLst>
          </p:cNvPr>
          <p:cNvSpPr>
            <a:spLocks noGrp="1"/>
          </p:cNvSpPr>
          <p:nvPr>
            <p:ph type="ftr" sz="quarter" idx="11"/>
          </p:nvPr>
        </p:nvSpPr>
        <p:spPr/>
        <p:txBody>
          <a:bodyPr/>
          <a:lstStyle/>
          <a:p>
            <a:endParaRPr lang="zh-CN" altLang="en-US" dirty="0"/>
          </a:p>
        </p:txBody>
      </p:sp>
      <p:sp>
        <p:nvSpPr>
          <p:cNvPr id="7" name="Slide Number Placeholder 6">
            <a:extLst>
              <a:ext uri="{FF2B5EF4-FFF2-40B4-BE49-F238E27FC236}">
                <a16:creationId xmlns:a16="http://schemas.microsoft.com/office/drawing/2014/main" id="{B54EBA30-28B0-9844-904C-81A7BF4C0F7C}"/>
              </a:ext>
            </a:extLst>
          </p:cNvPr>
          <p:cNvSpPr>
            <a:spLocks noGrp="1"/>
          </p:cNvSpPr>
          <p:nvPr>
            <p:ph type="sldNum" sz="quarter" idx="12"/>
          </p:nvPr>
        </p:nvSpPr>
        <p:spPr/>
        <p:txBody>
          <a:bodyPr/>
          <a:lstStyle/>
          <a:p>
            <a:fld id="{32C7CECE-DE29-40DD-9057-B4251DD9339B}" type="slidenum">
              <a:rPr lang="zh-CN" altLang="en-US" smtClean="0"/>
              <a:pPr/>
              <a:t>‹#›</a:t>
            </a:fld>
            <a:endParaRPr lang="zh-CN" altLang="en-US"/>
          </a:p>
        </p:txBody>
      </p:sp>
    </p:spTree>
    <p:extLst>
      <p:ext uri="{BB962C8B-B14F-4D97-AF65-F5344CB8AC3E}">
        <p14:creationId xmlns:p14="http://schemas.microsoft.com/office/powerpoint/2010/main" val="3733781181"/>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6FC01E-BFF5-0F48-A410-3753D7A137A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08F7FB4-DC36-9247-980A-2DD60F2C6EF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ED4B793-80DE-8745-8DEC-4BD3CA6D1F0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EFF8A08-4FEA-5549-8C57-4069ADE008D5}"/>
              </a:ext>
            </a:extLst>
          </p:cNvPr>
          <p:cNvSpPr>
            <a:spLocks noGrp="1"/>
          </p:cNvSpPr>
          <p:nvPr>
            <p:ph type="dt" sz="half" idx="10"/>
          </p:nvPr>
        </p:nvSpPr>
        <p:spPr/>
        <p:txBody>
          <a:bodyPr/>
          <a:lstStyle/>
          <a:p>
            <a:fld id="{F2A67E61-4711-4BE2-BF9B-451D4982351C}" type="datetime1">
              <a:rPr lang="zh-CN" altLang="en-US" smtClean="0"/>
              <a:t>2019/12/20</a:t>
            </a:fld>
            <a:endParaRPr lang="zh-CN" altLang="en-US"/>
          </a:p>
        </p:txBody>
      </p:sp>
      <p:sp>
        <p:nvSpPr>
          <p:cNvPr id="6" name="Footer Placeholder 5">
            <a:extLst>
              <a:ext uri="{FF2B5EF4-FFF2-40B4-BE49-F238E27FC236}">
                <a16:creationId xmlns:a16="http://schemas.microsoft.com/office/drawing/2014/main" id="{BE042BF0-635D-F241-A492-C3249F26F834}"/>
              </a:ext>
            </a:extLst>
          </p:cNvPr>
          <p:cNvSpPr>
            <a:spLocks noGrp="1"/>
          </p:cNvSpPr>
          <p:nvPr>
            <p:ph type="ftr" sz="quarter" idx="11"/>
          </p:nvPr>
        </p:nvSpPr>
        <p:spPr/>
        <p:txBody>
          <a:bodyPr/>
          <a:lstStyle/>
          <a:p>
            <a:endParaRPr lang="zh-CN" altLang="en-US" dirty="0"/>
          </a:p>
        </p:txBody>
      </p:sp>
      <p:sp>
        <p:nvSpPr>
          <p:cNvPr id="7" name="Slide Number Placeholder 6">
            <a:extLst>
              <a:ext uri="{FF2B5EF4-FFF2-40B4-BE49-F238E27FC236}">
                <a16:creationId xmlns:a16="http://schemas.microsoft.com/office/drawing/2014/main" id="{E498DA8A-9B36-C141-A316-68BB529FE577}"/>
              </a:ext>
            </a:extLst>
          </p:cNvPr>
          <p:cNvSpPr>
            <a:spLocks noGrp="1"/>
          </p:cNvSpPr>
          <p:nvPr>
            <p:ph type="sldNum" sz="quarter" idx="12"/>
          </p:nvPr>
        </p:nvSpPr>
        <p:spPr/>
        <p:txBody>
          <a:bodyPr/>
          <a:lstStyle/>
          <a:p>
            <a:fld id="{32C7CECE-DE29-40DD-9057-B4251DD9339B}" type="slidenum">
              <a:rPr lang="zh-CN" altLang="en-US" smtClean="0"/>
              <a:pPr/>
              <a:t>‹#›</a:t>
            </a:fld>
            <a:endParaRPr lang="zh-CN" altLang="en-US"/>
          </a:p>
        </p:txBody>
      </p:sp>
    </p:spTree>
    <p:extLst>
      <p:ext uri="{BB962C8B-B14F-4D97-AF65-F5344CB8AC3E}">
        <p14:creationId xmlns:p14="http://schemas.microsoft.com/office/powerpoint/2010/main" val="4127698556"/>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5AE201B-FDD7-B344-8A21-956720B2952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2B28BEB-C683-7646-80EF-22BF56A7C5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B70022C-C9D1-2F4E-A516-71F71655444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2A67E61-4711-4BE2-BF9B-451D4982351C}" type="datetime1">
              <a:rPr lang="zh-CN" altLang="en-US" smtClean="0"/>
              <a:t>2019/12/20</a:t>
            </a:fld>
            <a:endParaRPr lang="zh-CN" altLang="en-US"/>
          </a:p>
        </p:txBody>
      </p:sp>
      <p:sp>
        <p:nvSpPr>
          <p:cNvPr id="5" name="Footer Placeholder 4">
            <a:extLst>
              <a:ext uri="{FF2B5EF4-FFF2-40B4-BE49-F238E27FC236}">
                <a16:creationId xmlns:a16="http://schemas.microsoft.com/office/drawing/2014/main" id="{1268AA3A-B5FE-8E47-8F18-CE1C7833BF4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dirty="0"/>
          </a:p>
        </p:txBody>
      </p:sp>
      <p:sp>
        <p:nvSpPr>
          <p:cNvPr id="6" name="Slide Number Placeholder 5">
            <a:extLst>
              <a:ext uri="{FF2B5EF4-FFF2-40B4-BE49-F238E27FC236}">
                <a16:creationId xmlns:a16="http://schemas.microsoft.com/office/drawing/2014/main" id="{A4BF5394-EE60-1241-8BBB-EDF937F4935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2C7CECE-DE29-40DD-9057-B4251DD9339B}" type="slidenum">
              <a:rPr lang="zh-CN" altLang="en-US" smtClean="0"/>
              <a:pPr/>
              <a:t>‹#›</a:t>
            </a:fld>
            <a:endParaRPr lang="zh-CN" altLang="en-US"/>
          </a:p>
        </p:txBody>
      </p:sp>
    </p:spTree>
    <p:extLst>
      <p:ext uri="{BB962C8B-B14F-4D97-AF65-F5344CB8AC3E}">
        <p14:creationId xmlns:p14="http://schemas.microsoft.com/office/powerpoint/2010/main" val="2253109928"/>
      </p:ext>
    </p:extLst>
  </p:cSld>
  <p:clrMap bg1="lt1" tx1="dk1" bg2="lt2" tx2="dk2" accent1="accent1" accent2="accent2" accent3="accent3" accent4="accent4" accent5="accent5" accent6="accent6" hlink="hlink" folHlink="folHlink"/>
  <p:sldLayoutIdLst>
    <p:sldLayoutId id="2147483729" r:id="rId1"/>
    <p:sldLayoutId id="2147483730" r:id="rId2"/>
    <p:sldLayoutId id="2147483731" r:id="rId3"/>
    <p:sldLayoutId id="2147483732" r:id="rId4"/>
    <p:sldLayoutId id="2147483733" r:id="rId5"/>
    <p:sldLayoutId id="2147483734" r:id="rId6"/>
    <p:sldLayoutId id="2147483735" r:id="rId7"/>
    <p:sldLayoutId id="2147483736" r:id="rId8"/>
    <p:sldLayoutId id="2147483737" r:id="rId9"/>
    <p:sldLayoutId id="2147483738" r:id="rId10"/>
    <p:sldLayoutId id="2147483739" r:id="rId11"/>
    <p:sldLayoutId id="2147483741" r:id="rId12"/>
    <p:sldLayoutId id="2147483714" r:id="rId13"/>
    <p:sldLayoutId id="2147483715" r:id="rId14"/>
    <p:sldLayoutId id="2147483716" r:id="rId15"/>
    <p:sldLayoutId id="2147483717" r:id="rId16"/>
    <p:sldLayoutId id="2147483719" r:id="rId17"/>
    <p:sldLayoutId id="2147483722" r:id="rId18"/>
    <p:sldLayoutId id="2147483721" r:id="rId19"/>
    <p:sldLayoutId id="2147483723" r:id="rId20"/>
    <p:sldLayoutId id="2147483718" r:id="rId21"/>
    <p:sldLayoutId id="2147483727" r:id="rId2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hyperlink" Target="http://raftconsensus.github.io/" TargetMode="Externa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hyperlink" Target="https://tonydeng.github.io/2015/10/19/etcd-application-scenarios/" TargetMode="Externa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tiff"/><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FFD48BC7-DC40-47DE-87EE-9F4B6ECB9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Freeform: Shape 12">
            <a:extLst>
              <a:ext uri="{FF2B5EF4-FFF2-40B4-BE49-F238E27FC236}">
                <a16:creationId xmlns:a16="http://schemas.microsoft.com/office/drawing/2014/main" id="{E502BBC7-2C76-46F3-BC24-5985BC13D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4425" y="0"/>
            <a:ext cx="9963150"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solidFill>
              <a:srgbClr val="EFEFEF"/>
            </a:solidFill>
          </a:ln>
          <a:effectLst>
            <a:outerShdw blurRad="63500" sx="102000" sy="102000" algn="ctr" rotWithShape="0">
              <a:schemeClr val="bg1">
                <a:lumMod val="8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5" name="Freeform: Shape 14">
            <a:extLst>
              <a:ext uri="{FF2B5EF4-FFF2-40B4-BE49-F238E27FC236}">
                <a16:creationId xmlns:a16="http://schemas.microsoft.com/office/drawing/2014/main" id="{9C45F024-2468-4D8A-9E11-BB2B1E0A3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1664" y="0"/>
            <a:ext cx="9948672"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标题 4"/>
          <p:cNvSpPr>
            <a:spLocks noGrp="1"/>
          </p:cNvSpPr>
          <p:nvPr>
            <p:ph type="ctrTitle"/>
          </p:nvPr>
        </p:nvSpPr>
        <p:spPr>
          <a:xfrm>
            <a:off x="1524003" y="1999615"/>
            <a:ext cx="9144000" cy="2764028"/>
          </a:xfrm>
        </p:spPr>
        <p:txBody>
          <a:bodyPr anchor="ctr">
            <a:normAutofit/>
          </a:bodyPr>
          <a:lstStyle/>
          <a:p>
            <a:r>
              <a:rPr lang="en-US" altLang="zh-CN" sz="7200"/>
              <a:t>ETCD</a:t>
            </a:r>
            <a:endParaRPr lang="zh-CN" altLang="en-US" sz="7200"/>
          </a:p>
        </p:txBody>
      </p:sp>
      <p:sp>
        <p:nvSpPr>
          <p:cNvPr id="6" name="副标题 5"/>
          <p:cNvSpPr>
            <a:spLocks noGrp="1"/>
          </p:cNvSpPr>
          <p:nvPr>
            <p:ph type="subTitle" idx="1"/>
          </p:nvPr>
        </p:nvSpPr>
        <p:spPr>
          <a:xfrm>
            <a:off x="1966912" y="5645150"/>
            <a:ext cx="8258176" cy="631825"/>
          </a:xfrm>
        </p:spPr>
        <p:txBody>
          <a:bodyPr anchor="ctr">
            <a:normAutofit/>
          </a:bodyPr>
          <a:lstStyle/>
          <a:p>
            <a:r>
              <a:rPr lang="en-US" altLang="zh-CN" sz="2800"/>
              <a:t>Zhangkun</a:t>
            </a:r>
          </a:p>
          <a:p>
            <a:endParaRPr lang="zh-CN" altLang="en-US" sz="2800"/>
          </a:p>
        </p:txBody>
      </p:sp>
      <p:sp>
        <p:nvSpPr>
          <p:cNvPr id="17" name="Rectangle 16">
            <a:extLst>
              <a:ext uri="{FF2B5EF4-FFF2-40B4-BE49-F238E27FC236}">
                <a16:creationId xmlns:a16="http://schemas.microsoft.com/office/drawing/2014/main" id="{3629484E-3792-4B3D-89AD-7C8A1ED0E0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0" y="5524786"/>
            <a:ext cx="4754880" cy="274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灯片编号占位符 3"/>
          <p:cNvSpPr>
            <a:spLocks noGrp="1"/>
          </p:cNvSpPr>
          <p:nvPr>
            <p:ph type="sldNum" sz="quarter" idx="12"/>
          </p:nvPr>
        </p:nvSpPr>
        <p:spPr>
          <a:xfrm>
            <a:off x="10489019" y="6356350"/>
            <a:ext cx="1268818" cy="365125"/>
          </a:xfrm>
        </p:spPr>
        <p:txBody>
          <a:bodyPr>
            <a:normAutofit/>
          </a:bodyPr>
          <a:lstStyle/>
          <a:p>
            <a:pPr>
              <a:spcAft>
                <a:spcPts val="600"/>
              </a:spcAft>
            </a:pPr>
            <a:fld id="{32C7CECE-DE29-40DD-9057-B4251DD9339B}" type="slidenum">
              <a:rPr lang="zh-CN" altLang="en-US">
                <a:solidFill>
                  <a:schemeClr val="tx1">
                    <a:lumMod val="50000"/>
                    <a:lumOff val="50000"/>
                  </a:schemeClr>
                </a:solidFill>
              </a:rPr>
              <a:pPr>
                <a:spcAft>
                  <a:spcPts val="600"/>
                </a:spcAft>
              </a:pPr>
              <a:t>1</a:t>
            </a:fld>
            <a:endParaRPr lang="zh-CN" altLang="en-US">
              <a:solidFill>
                <a:schemeClr val="tx1">
                  <a:lumMod val="50000"/>
                  <a:lumOff val="50000"/>
                </a:schemeClr>
              </a:solidFill>
            </a:endParaRPr>
          </a:p>
        </p:txBody>
      </p:sp>
    </p:spTree>
    <p:extLst>
      <p:ext uri="{BB962C8B-B14F-4D97-AF65-F5344CB8AC3E}">
        <p14:creationId xmlns:p14="http://schemas.microsoft.com/office/powerpoint/2010/main" val="6158449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5C9B446A-6343-4E56-90BA-061E4DDF0F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0" name="Freeform: Shape 19">
            <a:extLst>
              <a:ext uri="{FF2B5EF4-FFF2-40B4-BE49-F238E27FC236}">
                <a16:creationId xmlns:a16="http://schemas.microsoft.com/office/drawing/2014/main" id="{3EC72A1B-03D3-499C-B4BF-AC68EEC22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EFEFEF"/>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2" name="Freeform: Shape 21">
            <a:extLst>
              <a:ext uri="{FF2B5EF4-FFF2-40B4-BE49-F238E27FC236}">
                <a16:creationId xmlns:a16="http://schemas.microsoft.com/office/drawing/2014/main" id="{216322C2-3CF0-4D33-BF90-3F384CF6D2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2F67F60-F556-C843-BF2F-D7594BF1B955}"/>
              </a:ext>
            </a:extLst>
          </p:cNvPr>
          <p:cNvSpPr>
            <a:spLocks noGrp="1"/>
          </p:cNvSpPr>
          <p:nvPr>
            <p:ph type="ctrTitle"/>
          </p:nvPr>
        </p:nvSpPr>
        <p:spPr>
          <a:xfrm>
            <a:off x="371094" y="1161288"/>
            <a:ext cx="3438144" cy="1124712"/>
          </a:xfrm>
        </p:spPr>
        <p:txBody>
          <a:bodyPr vert="horz" lIns="91440" tIns="45720" rIns="91440" bIns="45720" rtlCol="0" anchor="b">
            <a:normAutofit/>
          </a:bodyPr>
          <a:lstStyle/>
          <a:p>
            <a:r>
              <a:rPr lang="zh-CN" altLang="en-US" sz="2800" kern="1200">
                <a:solidFill>
                  <a:schemeClr val="tx1"/>
                </a:solidFill>
                <a:latin typeface="+mj-lt"/>
                <a:ea typeface="+mj-ea"/>
                <a:cs typeface="+mj-cs"/>
              </a:rPr>
              <a:t>分布式通知与协调</a:t>
            </a:r>
            <a:endParaRPr lang="en-US" sz="2800" kern="1200">
              <a:solidFill>
                <a:schemeClr val="tx1"/>
              </a:solidFill>
              <a:latin typeface="+mj-lt"/>
              <a:ea typeface="+mj-ea"/>
              <a:cs typeface="+mj-cs"/>
            </a:endParaRPr>
          </a:p>
        </p:txBody>
      </p:sp>
      <p:sp>
        <p:nvSpPr>
          <p:cNvPr id="24" name="Rectangle 23">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6" name="Rectangle 25">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375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Text Placeholder 4">
            <a:extLst>
              <a:ext uri="{FF2B5EF4-FFF2-40B4-BE49-F238E27FC236}">
                <a16:creationId xmlns:a16="http://schemas.microsoft.com/office/drawing/2014/main" id="{3C8765EB-F156-C042-BFE5-C581DDF4DB23}"/>
              </a:ext>
            </a:extLst>
          </p:cNvPr>
          <p:cNvSpPr>
            <a:spLocks noGrp="1"/>
          </p:cNvSpPr>
          <p:nvPr>
            <p:ph type="body" sz="quarter" idx="14"/>
          </p:nvPr>
        </p:nvSpPr>
        <p:spPr>
          <a:xfrm>
            <a:off x="371094" y="2718054"/>
            <a:ext cx="3438906" cy="3207258"/>
          </a:xfrm>
        </p:spPr>
        <p:txBody>
          <a:bodyPr vert="horz" lIns="91440" tIns="45720" rIns="91440" bIns="45720" rtlCol="0" anchor="t">
            <a:normAutofit/>
          </a:bodyPr>
          <a:lstStyle/>
          <a:p>
            <a:pPr marL="0" algn="l">
              <a:lnSpc>
                <a:spcPct val="90000"/>
              </a:lnSpc>
              <a:buFont typeface="Arial" panose="020B0604020202020204" pitchFamily="34" charset="0"/>
              <a:buChar char="•"/>
            </a:pPr>
            <a:r>
              <a:rPr lang="zh-CN" altLang="en-US" sz="1700">
                <a:latin typeface="+mn-lt"/>
                <a:ea typeface="+mn-ea"/>
              </a:rPr>
              <a:t>基本同消息订阅与发现，也是通过</a:t>
            </a:r>
            <a:r>
              <a:rPr lang="en-US" altLang="zh-CN" sz="1700">
                <a:latin typeface="+mn-lt"/>
                <a:ea typeface="+mn-ea"/>
              </a:rPr>
              <a:t>watch</a:t>
            </a:r>
            <a:r>
              <a:rPr lang="zh-CN" altLang="en-US" sz="1700">
                <a:latin typeface="+mn-lt"/>
                <a:ea typeface="+mn-ea"/>
              </a:rPr>
              <a:t>机制</a:t>
            </a:r>
            <a:endParaRPr lang="en-US" altLang="zh-CN" sz="1700">
              <a:latin typeface="+mn-lt"/>
              <a:ea typeface="+mn-ea"/>
            </a:endParaRPr>
          </a:p>
          <a:p>
            <a:pPr algn="l">
              <a:lnSpc>
                <a:spcPct val="90000"/>
              </a:lnSpc>
              <a:buFont typeface="Arial" panose="020B0604020202020204" pitchFamily="34" charset="0"/>
              <a:buChar char="•"/>
            </a:pPr>
            <a:r>
              <a:rPr lang="zh-CN" altLang="en-US" sz="1700">
                <a:latin typeface="+mn-lt"/>
                <a:ea typeface="+mn-ea"/>
              </a:rPr>
              <a:t>通过</a:t>
            </a:r>
            <a:r>
              <a:rPr lang="en-US" sz="1700">
                <a:latin typeface="+mn-lt"/>
                <a:ea typeface="+mn-ea"/>
              </a:rPr>
              <a:t>etcd</a:t>
            </a:r>
            <a:r>
              <a:rPr lang="zh-CN" altLang="en-US" sz="1700">
                <a:latin typeface="+mn-lt"/>
                <a:ea typeface="+mn-ea"/>
              </a:rPr>
              <a:t>进行低耦合的心跳检测</a:t>
            </a:r>
            <a:endParaRPr lang="en-US" altLang="zh-CN" sz="1700">
              <a:latin typeface="+mn-lt"/>
              <a:ea typeface="+mn-ea"/>
            </a:endParaRPr>
          </a:p>
          <a:p>
            <a:pPr algn="l">
              <a:lnSpc>
                <a:spcPct val="90000"/>
              </a:lnSpc>
              <a:buFont typeface="Arial" panose="020B0604020202020204" pitchFamily="34" charset="0"/>
              <a:buChar char="•"/>
            </a:pPr>
            <a:r>
              <a:rPr lang="zh-CN" altLang="en-US" sz="1700">
                <a:latin typeface="+mn-lt"/>
                <a:ea typeface="+mn-ea"/>
              </a:rPr>
              <a:t>通过</a:t>
            </a:r>
            <a:r>
              <a:rPr lang="en-US" sz="1700">
                <a:latin typeface="+mn-lt"/>
                <a:ea typeface="+mn-ea"/>
              </a:rPr>
              <a:t>etcd</a:t>
            </a:r>
            <a:r>
              <a:rPr lang="zh-CN" altLang="en-US" sz="1700">
                <a:latin typeface="+mn-lt"/>
                <a:ea typeface="+mn-ea"/>
              </a:rPr>
              <a:t>完成系统调度</a:t>
            </a:r>
            <a:endParaRPr lang="en-US" altLang="zh-CN" sz="1700">
              <a:latin typeface="+mn-lt"/>
              <a:ea typeface="+mn-ea"/>
            </a:endParaRPr>
          </a:p>
          <a:p>
            <a:pPr algn="l">
              <a:lnSpc>
                <a:spcPct val="90000"/>
              </a:lnSpc>
              <a:buFont typeface="Arial" panose="020B0604020202020204" pitchFamily="34" charset="0"/>
              <a:buChar char="•"/>
            </a:pPr>
            <a:r>
              <a:rPr lang="en-US" altLang="zh-CN" sz="1700">
                <a:latin typeface="+mn-lt"/>
                <a:ea typeface="+mn-ea"/>
              </a:rPr>
              <a:t> </a:t>
            </a:r>
            <a:r>
              <a:rPr lang="zh-CN" altLang="en-US" sz="1700">
                <a:latin typeface="+mn-lt"/>
                <a:ea typeface="+mn-ea"/>
              </a:rPr>
              <a:t>通过</a:t>
            </a:r>
            <a:r>
              <a:rPr lang="en-US" sz="1700">
                <a:latin typeface="+mn-lt"/>
                <a:ea typeface="+mn-ea"/>
              </a:rPr>
              <a:t>etcd</a:t>
            </a:r>
            <a:r>
              <a:rPr lang="zh-CN" altLang="en-US" sz="1700">
                <a:latin typeface="+mn-lt"/>
                <a:ea typeface="+mn-ea"/>
              </a:rPr>
              <a:t>完成工作汇报</a:t>
            </a:r>
          </a:p>
          <a:p>
            <a:pPr marL="0" algn="l">
              <a:lnSpc>
                <a:spcPct val="90000"/>
              </a:lnSpc>
              <a:buFont typeface="Arial" panose="020B0604020202020204" pitchFamily="34" charset="0"/>
              <a:buChar char="•"/>
            </a:pPr>
            <a:endParaRPr lang="en-US" altLang="zh-CN" sz="1700" b="1">
              <a:latin typeface="+mn-lt"/>
              <a:ea typeface="+mn-ea"/>
            </a:endParaRPr>
          </a:p>
          <a:p>
            <a:pPr algn="l">
              <a:lnSpc>
                <a:spcPct val="90000"/>
              </a:lnSpc>
              <a:buFont typeface="Arial" panose="020B0604020202020204" pitchFamily="34" charset="0"/>
              <a:buChar char="•"/>
            </a:pPr>
            <a:endParaRPr lang="en-US" altLang="zh-CN" sz="1700" b="1">
              <a:latin typeface="+mn-lt"/>
              <a:ea typeface="+mn-ea"/>
            </a:endParaRPr>
          </a:p>
        </p:txBody>
      </p:sp>
      <p:pic>
        <p:nvPicPr>
          <p:cNvPr id="8" name="Picture 7">
            <a:extLst>
              <a:ext uri="{FF2B5EF4-FFF2-40B4-BE49-F238E27FC236}">
                <a16:creationId xmlns:a16="http://schemas.microsoft.com/office/drawing/2014/main" id="{39B01591-D904-1F43-8808-1F5ABBF1E1F7}"/>
              </a:ext>
            </a:extLst>
          </p:cNvPr>
          <p:cNvPicPr>
            <a:picLocks noChangeAspect="1"/>
          </p:cNvPicPr>
          <p:nvPr/>
        </p:nvPicPr>
        <p:blipFill>
          <a:blip r:embed="rId2"/>
          <a:stretch>
            <a:fillRect/>
          </a:stretch>
        </p:blipFill>
        <p:spPr>
          <a:xfrm>
            <a:off x="4898967" y="1839660"/>
            <a:ext cx="6921940" cy="3287921"/>
          </a:xfrm>
          <a:prstGeom prst="rect">
            <a:avLst/>
          </a:prstGeom>
        </p:spPr>
      </p:pic>
      <p:sp>
        <p:nvSpPr>
          <p:cNvPr id="3" name="Slide Number Placeholder 2">
            <a:extLst>
              <a:ext uri="{FF2B5EF4-FFF2-40B4-BE49-F238E27FC236}">
                <a16:creationId xmlns:a16="http://schemas.microsoft.com/office/drawing/2014/main" id="{ECF7BDFE-57B6-A143-9FC5-CC8F4F41C0B6}"/>
              </a:ext>
            </a:extLst>
          </p:cNvPr>
          <p:cNvSpPr>
            <a:spLocks noGrp="1"/>
          </p:cNvSpPr>
          <p:nvPr>
            <p:ph type="sldNum" sz="quarter" idx="12"/>
          </p:nvPr>
        </p:nvSpPr>
        <p:spPr>
          <a:xfrm>
            <a:off x="9692640" y="6356350"/>
            <a:ext cx="2124456" cy="365125"/>
          </a:xfrm>
        </p:spPr>
        <p:txBody>
          <a:bodyPr vert="horz" lIns="91440" tIns="45720" rIns="91440" bIns="45720" rtlCol="0" anchor="ctr">
            <a:normAutofit/>
          </a:bodyPr>
          <a:lstStyle/>
          <a:p>
            <a:pPr>
              <a:spcAft>
                <a:spcPts val="600"/>
              </a:spcAft>
            </a:pPr>
            <a:fld id="{32C7CECE-DE29-40DD-9057-B4251DD9339B}" type="slidenum">
              <a:rPr lang="en-US" altLang="zh-CN">
                <a:solidFill>
                  <a:schemeClr val="tx1">
                    <a:lumMod val="50000"/>
                    <a:lumOff val="50000"/>
                  </a:schemeClr>
                </a:solidFill>
              </a:rPr>
              <a:pPr>
                <a:spcAft>
                  <a:spcPts val="600"/>
                </a:spcAft>
              </a:pPr>
              <a:t>10</a:t>
            </a:fld>
            <a:endParaRPr lang="en-US" altLang="zh-CN">
              <a:solidFill>
                <a:schemeClr val="tx1">
                  <a:lumMod val="50000"/>
                  <a:lumOff val="50000"/>
                </a:schemeClr>
              </a:solidFill>
            </a:endParaRPr>
          </a:p>
        </p:txBody>
      </p:sp>
    </p:spTree>
    <p:extLst>
      <p:ext uri="{BB962C8B-B14F-4D97-AF65-F5344CB8AC3E}">
        <p14:creationId xmlns:p14="http://schemas.microsoft.com/office/powerpoint/2010/main" val="9683915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5C9B446A-6343-4E56-90BA-061E4DDF0F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Freeform: Shape 12">
            <a:extLst>
              <a:ext uri="{FF2B5EF4-FFF2-40B4-BE49-F238E27FC236}">
                <a16:creationId xmlns:a16="http://schemas.microsoft.com/office/drawing/2014/main" id="{3EC72A1B-03D3-499C-B4BF-AC68EEC22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EFEFEF"/>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5" name="Freeform: Shape 14">
            <a:extLst>
              <a:ext uri="{FF2B5EF4-FFF2-40B4-BE49-F238E27FC236}">
                <a16:creationId xmlns:a16="http://schemas.microsoft.com/office/drawing/2014/main" id="{216322C2-3CF0-4D33-BF90-3F384CF6D2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6CC5109-1B74-D44F-B328-52855B56EBF7}"/>
              </a:ext>
            </a:extLst>
          </p:cNvPr>
          <p:cNvSpPr>
            <a:spLocks noGrp="1"/>
          </p:cNvSpPr>
          <p:nvPr>
            <p:ph type="ctrTitle"/>
          </p:nvPr>
        </p:nvSpPr>
        <p:spPr>
          <a:xfrm>
            <a:off x="371094" y="1161288"/>
            <a:ext cx="3438144" cy="1124712"/>
          </a:xfrm>
        </p:spPr>
        <p:txBody>
          <a:bodyPr vert="horz" lIns="91440" tIns="45720" rIns="91440" bIns="45720" rtlCol="0" anchor="b">
            <a:normAutofit/>
          </a:bodyPr>
          <a:lstStyle/>
          <a:p>
            <a:r>
              <a:rPr lang="zh-CN" altLang="en-US" sz="2800" kern="1200" dirty="0">
                <a:solidFill>
                  <a:schemeClr val="tx1"/>
                </a:solidFill>
                <a:latin typeface="+mj-lt"/>
                <a:ea typeface="+mj-ea"/>
                <a:cs typeface="+mj-cs"/>
              </a:rPr>
              <a:t>负载均衡</a:t>
            </a:r>
            <a:endParaRPr lang="en-US" sz="2800" kern="1200" dirty="0">
              <a:solidFill>
                <a:schemeClr val="tx1"/>
              </a:solidFill>
              <a:latin typeface="+mj-lt"/>
              <a:ea typeface="+mj-ea"/>
              <a:cs typeface="+mj-cs"/>
            </a:endParaRPr>
          </a:p>
        </p:txBody>
      </p:sp>
      <p:sp>
        <p:nvSpPr>
          <p:cNvPr id="17" name="Rectangle 16">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9" name="Rectangle 18">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375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Text Placeholder 4">
            <a:extLst>
              <a:ext uri="{FF2B5EF4-FFF2-40B4-BE49-F238E27FC236}">
                <a16:creationId xmlns:a16="http://schemas.microsoft.com/office/drawing/2014/main" id="{6C89BFA7-8C47-7547-B381-F662558125EE}"/>
              </a:ext>
            </a:extLst>
          </p:cNvPr>
          <p:cNvSpPr>
            <a:spLocks noGrp="1"/>
          </p:cNvSpPr>
          <p:nvPr>
            <p:ph type="body" sz="quarter" idx="14"/>
          </p:nvPr>
        </p:nvSpPr>
        <p:spPr>
          <a:xfrm>
            <a:off x="371094" y="2718054"/>
            <a:ext cx="3438906" cy="3207258"/>
          </a:xfrm>
        </p:spPr>
        <p:txBody>
          <a:bodyPr vert="horz" lIns="91440" tIns="45720" rIns="91440" bIns="45720" rtlCol="0" anchor="t">
            <a:normAutofit/>
          </a:bodyPr>
          <a:lstStyle/>
          <a:p>
            <a:pPr marL="0" algn="l">
              <a:lnSpc>
                <a:spcPct val="90000"/>
              </a:lnSpc>
              <a:buFont typeface="Arial" panose="020B0604020202020204" pitchFamily="34" charset="0"/>
              <a:buChar char="•"/>
            </a:pPr>
            <a:endParaRPr lang="en-US" altLang="zh-CN" sz="1700" dirty="0">
              <a:latin typeface="+mn-lt"/>
              <a:ea typeface="+mn-ea"/>
            </a:endParaRPr>
          </a:p>
          <a:p>
            <a:pPr algn="l">
              <a:lnSpc>
                <a:spcPct val="90000"/>
              </a:lnSpc>
              <a:buFont typeface="Arial" panose="020B0604020202020204" pitchFamily="34" charset="0"/>
              <a:buChar char="•"/>
            </a:pPr>
            <a:r>
              <a:rPr lang="en-US" altLang="zh-CN" sz="1700" dirty="0">
                <a:latin typeface="+mn-lt"/>
                <a:ea typeface="+mn-ea"/>
              </a:rPr>
              <a:t> </a:t>
            </a:r>
            <a:r>
              <a:rPr lang="en-US" sz="1700" dirty="0" err="1">
                <a:latin typeface="+mn-lt"/>
                <a:ea typeface="+mn-ea"/>
              </a:rPr>
              <a:t>etcd</a:t>
            </a:r>
            <a:r>
              <a:rPr lang="zh-CN" altLang="en-US" sz="1700" dirty="0">
                <a:latin typeface="+mn-lt"/>
                <a:ea typeface="+mn-ea"/>
              </a:rPr>
              <a:t>本身分布式架构存储的信息支持负载均衡</a:t>
            </a:r>
          </a:p>
          <a:p>
            <a:pPr algn="l">
              <a:lnSpc>
                <a:spcPct val="90000"/>
              </a:lnSpc>
              <a:buFont typeface="Arial" panose="020B0604020202020204" pitchFamily="34" charset="0"/>
              <a:buChar char="•"/>
            </a:pPr>
            <a:r>
              <a:rPr lang="zh-CN" altLang="en-US" sz="1700" dirty="0">
                <a:latin typeface="+mn-lt"/>
                <a:ea typeface="+mn-ea"/>
              </a:rPr>
              <a:t>利用</a:t>
            </a:r>
            <a:r>
              <a:rPr lang="en-US" sz="1700" dirty="0" err="1">
                <a:latin typeface="+mn-lt"/>
                <a:ea typeface="+mn-ea"/>
              </a:rPr>
              <a:t>etcd</a:t>
            </a:r>
            <a:r>
              <a:rPr lang="zh-CN" altLang="en-US" sz="1700" dirty="0">
                <a:latin typeface="+mn-lt"/>
                <a:ea typeface="+mn-ea"/>
              </a:rPr>
              <a:t>维护一个负载均衡节点表（可以代替</a:t>
            </a:r>
            <a:r>
              <a:rPr lang="en-US" altLang="zh-CN" sz="1700" dirty="0">
                <a:latin typeface="+mn-lt"/>
                <a:ea typeface="+mn-ea"/>
              </a:rPr>
              <a:t>zookeeper</a:t>
            </a:r>
            <a:r>
              <a:rPr lang="zh-CN" altLang="en-US" sz="1700" dirty="0">
                <a:latin typeface="+mn-lt"/>
                <a:ea typeface="+mn-ea"/>
              </a:rPr>
              <a:t>）</a:t>
            </a:r>
          </a:p>
        </p:txBody>
      </p:sp>
      <p:pic>
        <p:nvPicPr>
          <p:cNvPr id="6" name="Picture 5">
            <a:extLst>
              <a:ext uri="{FF2B5EF4-FFF2-40B4-BE49-F238E27FC236}">
                <a16:creationId xmlns:a16="http://schemas.microsoft.com/office/drawing/2014/main" id="{52D231AB-88B3-B24C-8CD9-0AF4089E6B9A}"/>
              </a:ext>
            </a:extLst>
          </p:cNvPr>
          <p:cNvPicPr>
            <a:picLocks noChangeAspect="1"/>
          </p:cNvPicPr>
          <p:nvPr/>
        </p:nvPicPr>
        <p:blipFill>
          <a:blip r:embed="rId2"/>
          <a:stretch>
            <a:fillRect/>
          </a:stretch>
        </p:blipFill>
        <p:spPr>
          <a:xfrm>
            <a:off x="4898967" y="922503"/>
            <a:ext cx="6921940" cy="5122235"/>
          </a:xfrm>
          <a:prstGeom prst="rect">
            <a:avLst/>
          </a:prstGeom>
        </p:spPr>
      </p:pic>
      <p:sp>
        <p:nvSpPr>
          <p:cNvPr id="3" name="Slide Number Placeholder 2">
            <a:extLst>
              <a:ext uri="{FF2B5EF4-FFF2-40B4-BE49-F238E27FC236}">
                <a16:creationId xmlns:a16="http://schemas.microsoft.com/office/drawing/2014/main" id="{EB7FD065-D776-2C48-9B3F-07F87266E310}"/>
              </a:ext>
            </a:extLst>
          </p:cNvPr>
          <p:cNvSpPr>
            <a:spLocks noGrp="1"/>
          </p:cNvSpPr>
          <p:nvPr>
            <p:ph type="sldNum" sz="quarter" idx="12"/>
          </p:nvPr>
        </p:nvSpPr>
        <p:spPr>
          <a:xfrm>
            <a:off x="9692640" y="6356350"/>
            <a:ext cx="2124456" cy="365125"/>
          </a:xfrm>
        </p:spPr>
        <p:txBody>
          <a:bodyPr vert="horz" lIns="91440" tIns="45720" rIns="91440" bIns="45720" rtlCol="0" anchor="ctr">
            <a:normAutofit/>
          </a:bodyPr>
          <a:lstStyle/>
          <a:p>
            <a:pPr>
              <a:spcAft>
                <a:spcPts val="600"/>
              </a:spcAft>
            </a:pPr>
            <a:fld id="{32C7CECE-DE29-40DD-9057-B4251DD9339B}" type="slidenum">
              <a:rPr lang="en-US" altLang="zh-CN">
                <a:solidFill>
                  <a:schemeClr val="tx1">
                    <a:lumMod val="50000"/>
                    <a:lumOff val="50000"/>
                  </a:schemeClr>
                </a:solidFill>
              </a:rPr>
              <a:pPr>
                <a:spcAft>
                  <a:spcPts val="600"/>
                </a:spcAft>
              </a:pPr>
              <a:t>11</a:t>
            </a:fld>
            <a:endParaRPr lang="en-US" altLang="zh-CN">
              <a:solidFill>
                <a:schemeClr val="tx1">
                  <a:lumMod val="50000"/>
                  <a:lumOff val="50000"/>
                </a:schemeClr>
              </a:solidFill>
            </a:endParaRPr>
          </a:p>
        </p:txBody>
      </p:sp>
    </p:spTree>
    <p:extLst>
      <p:ext uri="{BB962C8B-B14F-4D97-AF65-F5344CB8AC3E}">
        <p14:creationId xmlns:p14="http://schemas.microsoft.com/office/powerpoint/2010/main" val="27108329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CC5109-1B74-D44F-B328-52855B56EBF7}"/>
              </a:ext>
            </a:extLst>
          </p:cNvPr>
          <p:cNvSpPr>
            <a:spLocks noGrp="1"/>
          </p:cNvSpPr>
          <p:nvPr>
            <p:ph type="ctrTitle"/>
          </p:nvPr>
        </p:nvSpPr>
        <p:spPr>
          <a:xfrm>
            <a:off x="344590" y="702431"/>
            <a:ext cx="3438144" cy="1124712"/>
          </a:xfrm>
        </p:spPr>
        <p:txBody>
          <a:bodyPr vert="horz" lIns="91440" tIns="45720" rIns="91440" bIns="45720" rtlCol="0" anchor="b">
            <a:normAutofit/>
          </a:bodyPr>
          <a:lstStyle/>
          <a:p>
            <a:r>
              <a:rPr lang="zh-CN" altLang="en-US" sz="2800" dirty="0">
                <a:solidFill>
                  <a:schemeClr val="tx1"/>
                </a:solidFill>
              </a:rPr>
              <a:t>分布式锁</a:t>
            </a:r>
            <a:endParaRPr lang="en-US" sz="2800" kern="1200" dirty="0">
              <a:solidFill>
                <a:schemeClr val="tx1"/>
              </a:solidFill>
              <a:latin typeface="+mj-lt"/>
              <a:ea typeface="+mj-ea"/>
              <a:cs typeface="+mj-cs"/>
            </a:endParaRPr>
          </a:p>
        </p:txBody>
      </p:sp>
      <p:sp>
        <p:nvSpPr>
          <p:cNvPr id="5" name="Text Placeholder 4">
            <a:extLst>
              <a:ext uri="{FF2B5EF4-FFF2-40B4-BE49-F238E27FC236}">
                <a16:creationId xmlns:a16="http://schemas.microsoft.com/office/drawing/2014/main" id="{6C89BFA7-8C47-7547-B381-F662558125EE}"/>
              </a:ext>
            </a:extLst>
          </p:cNvPr>
          <p:cNvSpPr>
            <a:spLocks noGrp="1"/>
          </p:cNvSpPr>
          <p:nvPr>
            <p:ph type="body" sz="quarter" idx="14"/>
          </p:nvPr>
        </p:nvSpPr>
        <p:spPr>
          <a:xfrm>
            <a:off x="1179857" y="2120348"/>
            <a:ext cx="9832285" cy="3690664"/>
          </a:xfrm>
        </p:spPr>
        <p:txBody>
          <a:bodyPr vert="horz" lIns="91440" tIns="45720" rIns="91440" bIns="45720" rtlCol="0" anchor="t">
            <a:normAutofit/>
          </a:bodyPr>
          <a:lstStyle/>
          <a:p>
            <a:pPr marL="0" indent="0" algn="l">
              <a:lnSpc>
                <a:spcPct val="90000"/>
              </a:lnSpc>
              <a:buNone/>
            </a:pPr>
            <a:r>
              <a:rPr lang="zh-CN" altLang="en-US" dirty="0"/>
              <a:t>分布式锁的两种方式</a:t>
            </a:r>
            <a:endParaRPr lang="en-US" altLang="zh-CN" dirty="0"/>
          </a:p>
          <a:p>
            <a:r>
              <a:rPr lang="zh-CN" altLang="en-US" dirty="0"/>
              <a:t> 保持独占</a:t>
            </a:r>
            <a:endParaRPr lang="en-US" altLang="zh-CN" dirty="0"/>
          </a:p>
          <a:p>
            <a:pPr marL="457200" lvl="1" indent="0">
              <a:buNone/>
            </a:pPr>
            <a:r>
              <a:rPr lang="en-US" altLang="zh-CN" dirty="0" err="1"/>
              <a:t>etcd</a:t>
            </a:r>
            <a:r>
              <a:rPr lang="zh-CN" altLang="en-US" dirty="0"/>
              <a:t>实现了一套</a:t>
            </a:r>
            <a:r>
              <a:rPr lang="en-US" altLang="zh-CN" dirty="0"/>
              <a:t>CAS</a:t>
            </a:r>
            <a:r>
              <a:rPr lang="zh-CN" altLang="en-US" dirty="0"/>
              <a:t>的原子操作，用于保持多个请求操作是只能一个能成功</a:t>
            </a:r>
            <a:endParaRPr lang="en-US" altLang="zh-CN" dirty="0"/>
          </a:p>
          <a:p>
            <a:r>
              <a:rPr lang="zh-CN" altLang="en-US" dirty="0"/>
              <a:t> 控制时序</a:t>
            </a:r>
            <a:endParaRPr lang="en-US" altLang="zh-CN" dirty="0"/>
          </a:p>
          <a:p>
            <a:pPr lvl="1"/>
            <a:r>
              <a:rPr lang="zh-CN" altLang="en-US" dirty="0"/>
              <a:t>所有试图获取锁的用户都会进入等待队列，获得锁的顺序是全局唯一的，同时决定了队列执行顺序</a:t>
            </a:r>
            <a:endParaRPr lang="en-US" altLang="zh-CN" dirty="0"/>
          </a:p>
        </p:txBody>
      </p:sp>
      <p:sp>
        <p:nvSpPr>
          <p:cNvPr id="3" name="Slide Number Placeholder 2">
            <a:extLst>
              <a:ext uri="{FF2B5EF4-FFF2-40B4-BE49-F238E27FC236}">
                <a16:creationId xmlns:a16="http://schemas.microsoft.com/office/drawing/2014/main" id="{EB7FD065-D776-2C48-9B3F-07F87266E310}"/>
              </a:ext>
            </a:extLst>
          </p:cNvPr>
          <p:cNvSpPr>
            <a:spLocks noGrp="1"/>
          </p:cNvSpPr>
          <p:nvPr>
            <p:ph type="sldNum" sz="quarter" idx="12"/>
          </p:nvPr>
        </p:nvSpPr>
        <p:spPr>
          <a:xfrm>
            <a:off x="9692640" y="6356350"/>
            <a:ext cx="2124456" cy="365125"/>
          </a:xfrm>
        </p:spPr>
        <p:txBody>
          <a:bodyPr vert="horz" lIns="91440" tIns="45720" rIns="91440" bIns="45720" rtlCol="0" anchor="ctr">
            <a:normAutofit/>
          </a:bodyPr>
          <a:lstStyle/>
          <a:p>
            <a:pPr>
              <a:spcAft>
                <a:spcPts val="600"/>
              </a:spcAft>
            </a:pPr>
            <a:fld id="{32C7CECE-DE29-40DD-9057-B4251DD9339B}" type="slidenum">
              <a:rPr lang="en-US" altLang="zh-CN">
                <a:solidFill>
                  <a:schemeClr val="tx1">
                    <a:lumMod val="50000"/>
                    <a:lumOff val="50000"/>
                  </a:schemeClr>
                </a:solidFill>
              </a:rPr>
              <a:pPr>
                <a:spcAft>
                  <a:spcPts val="600"/>
                </a:spcAft>
              </a:pPr>
              <a:t>12</a:t>
            </a:fld>
            <a:endParaRPr lang="en-US" altLang="zh-CN">
              <a:solidFill>
                <a:schemeClr val="tx1">
                  <a:lumMod val="50000"/>
                  <a:lumOff val="50000"/>
                </a:schemeClr>
              </a:solidFill>
            </a:endParaRPr>
          </a:p>
        </p:txBody>
      </p:sp>
    </p:spTree>
    <p:extLst>
      <p:ext uri="{BB962C8B-B14F-4D97-AF65-F5344CB8AC3E}">
        <p14:creationId xmlns:p14="http://schemas.microsoft.com/office/powerpoint/2010/main" val="36960124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FBE79F-2365-844F-A69A-E3B3A857CF82}"/>
              </a:ext>
            </a:extLst>
          </p:cNvPr>
          <p:cNvSpPr>
            <a:spLocks noGrp="1"/>
          </p:cNvSpPr>
          <p:nvPr>
            <p:ph type="ctrTitle"/>
          </p:nvPr>
        </p:nvSpPr>
        <p:spPr>
          <a:xfrm>
            <a:off x="664464" y="640080"/>
            <a:ext cx="2798064" cy="751398"/>
          </a:xfrm>
        </p:spPr>
        <p:txBody>
          <a:bodyPr vert="horz" lIns="91440" tIns="45720" rIns="91440" bIns="45720" rtlCol="0" anchor="b">
            <a:normAutofit/>
          </a:bodyPr>
          <a:lstStyle/>
          <a:p>
            <a:r>
              <a:rPr lang="zh-CN" altLang="en-US" sz="3200" kern="1200" dirty="0">
                <a:solidFill>
                  <a:schemeClr val="tx1"/>
                </a:solidFill>
                <a:latin typeface="+mj-lt"/>
                <a:ea typeface="+mj-ea"/>
                <a:cs typeface="+mj-cs"/>
              </a:rPr>
              <a:t>分布式队列</a:t>
            </a:r>
            <a:endParaRPr lang="en-US" sz="3200" kern="1200" dirty="0">
              <a:solidFill>
                <a:schemeClr val="tx1"/>
              </a:solidFill>
              <a:latin typeface="+mj-lt"/>
              <a:ea typeface="+mj-ea"/>
              <a:cs typeface="+mj-cs"/>
            </a:endParaRPr>
          </a:p>
        </p:txBody>
      </p:sp>
      <p:sp>
        <p:nvSpPr>
          <p:cNvPr id="5" name="Text Placeholder 4">
            <a:extLst>
              <a:ext uri="{FF2B5EF4-FFF2-40B4-BE49-F238E27FC236}">
                <a16:creationId xmlns:a16="http://schemas.microsoft.com/office/drawing/2014/main" id="{35C3D684-130A-1749-B833-0A2A214283AA}"/>
              </a:ext>
            </a:extLst>
          </p:cNvPr>
          <p:cNvSpPr>
            <a:spLocks noGrp="1"/>
          </p:cNvSpPr>
          <p:nvPr>
            <p:ph type="body" sz="quarter" idx="14"/>
          </p:nvPr>
        </p:nvSpPr>
        <p:spPr>
          <a:xfrm>
            <a:off x="824948" y="1888350"/>
            <a:ext cx="2770632" cy="3081528"/>
          </a:xfrm>
        </p:spPr>
        <p:txBody>
          <a:bodyPr vert="horz" lIns="91440" tIns="45720" rIns="91440" bIns="45720" rtlCol="0">
            <a:normAutofit/>
          </a:bodyPr>
          <a:lstStyle/>
          <a:p>
            <a:pPr algn="l">
              <a:lnSpc>
                <a:spcPct val="90000"/>
              </a:lnSpc>
              <a:buFont typeface="Arial" panose="020B0604020202020204" pitchFamily="34" charset="0"/>
              <a:buChar char="•"/>
            </a:pPr>
            <a:r>
              <a:rPr lang="zh-CN" altLang="en-US" sz="1800" dirty="0">
                <a:latin typeface="+mn-lt"/>
                <a:ea typeface="+mn-ea"/>
              </a:rPr>
              <a:t>分布式队列的常规用法与场景五中所描述的分布式锁的控制时序用法类似，即创建一个先进先出的队列，保证顺序。</a:t>
            </a:r>
            <a:endParaRPr lang="en-US" altLang="zh-CN" sz="1800" dirty="0">
              <a:latin typeface="+mn-lt"/>
              <a:ea typeface="+mn-ea"/>
            </a:endParaRPr>
          </a:p>
          <a:p>
            <a:pPr algn="l">
              <a:lnSpc>
                <a:spcPct val="90000"/>
              </a:lnSpc>
              <a:buFont typeface="Arial" panose="020B0604020202020204" pitchFamily="34" charset="0"/>
              <a:buChar char="•"/>
            </a:pPr>
            <a:r>
              <a:rPr lang="en-US" altLang="zh-CN" sz="1800" dirty="0">
                <a:latin typeface="+mn-lt"/>
                <a:ea typeface="+mn-ea"/>
              </a:rPr>
              <a:t> </a:t>
            </a:r>
            <a:r>
              <a:rPr lang="zh-CN" altLang="en-US" sz="1800" dirty="0">
                <a:latin typeface="+mn-lt"/>
                <a:ea typeface="+mn-ea"/>
              </a:rPr>
              <a:t>还可以添加一定条件，达到条件后队列任务再按次序统一执行，通过在</a:t>
            </a:r>
            <a:r>
              <a:rPr lang="en-US" altLang="zh-CN" sz="1800" dirty="0">
                <a:latin typeface="+mn-lt"/>
                <a:ea typeface="+mn-ea"/>
              </a:rPr>
              <a:t>/queue</a:t>
            </a:r>
            <a:r>
              <a:rPr lang="zh-CN" altLang="en-US" sz="1800" dirty="0">
                <a:latin typeface="+mn-lt"/>
                <a:ea typeface="+mn-ea"/>
              </a:rPr>
              <a:t>目录下新建</a:t>
            </a:r>
            <a:r>
              <a:rPr lang="en-US" altLang="zh-CN" sz="1800" dirty="0">
                <a:latin typeface="+mn-lt"/>
                <a:ea typeface="+mn-ea"/>
              </a:rPr>
              <a:t>/queue/condition</a:t>
            </a:r>
            <a:r>
              <a:rPr lang="zh-CN" altLang="en-US" sz="1800" dirty="0">
                <a:latin typeface="+mn-lt"/>
                <a:ea typeface="+mn-ea"/>
              </a:rPr>
              <a:t>节点。</a:t>
            </a:r>
            <a:endParaRPr lang="en-US" sz="1800" dirty="0">
              <a:latin typeface="+mn-lt"/>
              <a:ea typeface="+mn-ea"/>
            </a:endParaRPr>
          </a:p>
        </p:txBody>
      </p:sp>
      <p:pic>
        <p:nvPicPr>
          <p:cNvPr id="6" name="Picture 5">
            <a:extLst>
              <a:ext uri="{FF2B5EF4-FFF2-40B4-BE49-F238E27FC236}">
                <a16:creationId xmlns:a16="http://schemas.microsoft.com/office/drawing/2014/main" id="{DE40FC3C-929C-DF45-A06F-1BD40B6F1650}"/>
              </a:ext>
            </a:extLst>
          </p:cNvPr>
          <p:cNvPicPr>
            <a:picLocks noChangeAspect="1"/>
          </p:cNvPicPr>
          <p:nvPr/>
        </p:nvPicPr>
        <p:blipFill>
          <a:blip r:embed="rId2"/>
          <a:stretch>
            <a:fillRect/>
          </a:stretch>
        </p:blipFill>
        <p:spPr>
          <a:xfrm>
            <a:off x="4276344" y="1888122"/>
            <a:ext cx="7251192" cy="3081756"/>
          </a:xfrm>
          <a:prstGeom prst="rect">
            <a:avLst/>
          </a:prstGeom>
        </p:spPr>
      </p:pic>
      <p:sp>
        <p:nvSpPr>
          <p:cNvPr id="3" name="Slide Number Placeholder 2">
            <a:extLst>
              <a:ext uri="{FF2B5EF4-FFF2-40B4-BE49-F238E27FC236}">
                <a16:creationId xmlns:a16="http://schemas.microsoft.com/office/drawing/2014/main" id="{FB72EDA4-CD0E-E441-BA78-B69697361E44}"/>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32C7CECE-DE29-40DD-9057-B4251DD9339B}" type="slidenum">
              <a:rPr lang="en-US" altLang="zh-CN" smtClean="0"/>
              <a:pPr>
                <a:spcAft>
                  <a:spcPts val="600"/>
                </a:spcAft>
              </a:pPr>
              <a:t>13</a:t>
            </a:fld>
            <a:endParaRPr lang="en-US" altLang="zh-CN"/>
          </a:p>
        </p:txBody>
      </p:sp>
    </p:spTree>
    <p:extLst>
      <p:ext uri="{BB962C8B-B14F-4D97-AF65-F5344CB8AC3E}">
        <p14:creationId xmlns:p14="http://schemas.microsoft.com/office/powerpoint/2010/main" val="23126002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9A1075-35F9-7C45-BEEB-3EC71F787513}"/>
              </a:ext>
            </a:extLst>
          </p:cNvPr>
          <p:cNvSpPr>
            <a:spLocks noGrp="1"/>
          </p:cNvSpPr>
          <p:nvPr>
            <p:ph type="ctrTitle"/>
          </p:nvPr>
        </p:nvSpPr>
        <p:spPr/>
        <p:txBody>
          <a:bodyPr>
            <a:normAutofit/>
          </a:bodyPr>
          <a:lstStyle/>
          <a:p>
            <a:r>
              <a:rPr lang="en-US" dirty="0" err="1">
                <a:latin typeface="Microsoft YaHei" panose="020B0503020204020204" pitchFamily="34" charset="-122"/>
              </a:rPr>
              <a:t>集群监控与leader竞选</a:t>
            </a:r>
            <a:endParaRPr lang="en-US" dirty="0"/>
          </a:p>
        </p:txBody>
      </p:sp>
      <p:sp>
        <p:nvSpPr>
          <p:cNvPr id="3" name="Slide Number Placeholder 2">
            <a:extLst>
              <a:ext uri="{FF2B5EF4-FFF2-40B4-BE49-F238E27FC236}">
                <a16:creationId xmlns:a16="http://schemas.microsoft.com/office/drawing/2014/main" id="{DCF2DE00-33BD-5F4F-B689-BA08DA28EAA7}"/>
              </a:ext>
            </a:extLst>
          </p:cNvPr>
          <p:cNvSpPr>
            <a:spLocks noGrp="1"/>
          </p:cNvSpPr>
          <p:nvPr>
            <p:ph type="sldNum" sz="quarter" idx="12"/>
          </p:nvPr>
        </p:nvSpPr>
        <p:spPr/>
        <p:txBody>
          <a:bodyPr/>
          <a:lstStyle/>
          <a:p>
            <a:fld id="{32C7CECE-DE29-40DD-9057-B4251DD9339B}" type="slidenum">
              <a:rPr lang="zh-CN" altLang="en-US" smtClean="0"/>
              <a:t>14</a:t>
            </a:fld>
            <a:endParaRPr lang="zh-CN" altLang="en-US"/>
          </a:p>
        </p:txBody>
      </p:sp>
      <p:sp>
        <p:nvSpPr>
          <p:cNvPr id="4" name="Text Placeholder 3">
            <a:extLst>
              <a:ext uri="{FF2B5EF4-FFF2-40B4-BE49-F238E27FC236}">
                <a16:creationId xmlns:a16="http://schemas.microsoft.com/office/drawing/2014/main" id="{361E168E-59A7-EE4E-9211-CD6F2CF8C704}"/>
              </a:ext>
            </a:extLst>
          </p:cNvPr>
          <p:cNvSpPr>
            <a:spLocks noGrp="1"/>
          </p:cNvSpPr>
          <p:nvPr>
            <p:ph type="body" sz="quarter" idx="13"/>
          </p:nvPr>
        </p:nvSpPr>
        <p:spPr/>
        <p:txBody>
          <a:bodyPr/>
          <a:lstStyle/>
          <a:p>
            <a:endParaRPr lang="en-US"/>
          </a:p>
        </p:txBody>
      </p:sp>
      <p:sp>
        <p:nvSpPr>
          <p:cNvPr id="5" name="Text Placeholder 4">
            <a:extLst>
              <a:ext uri="{FF2B5EF4-FFF2-40B4-BE49-F238E27FC236}">
                <a16:creationId xmlns:a16="http://schemas.microsoft.com/office/drawing/2014/main" id="{F3FAB964-88E7-EB45-B199-2E734C9657BE}"/>
              </a:ext>
            </a:extLst>
          </p:cNvPr>
          <p:cNvSpPr>
            <a:spLocks noGrp="1"/>
          </p:cNvSpPr>
          <p:nvPr>
            <p:ph type="body" sz="quarter" idx="14"/>
          </p:nvPr>
        </p:nvSpPr>
        <p:spPr/>
        <p:txBody>
          <a:bodyPr/>
          <a:lstStyle/>
          <a:p>
            <a:endParaRPr lang="en-US"/>
          </a:p>
        </p:txBody>
      </p:sp>
    </p:spTree>
    <p:extLst>
      <p:ext uri="{BB962C8B-B14F-4D97-AF65-F5344CB8AC3E}">
        <p14:creationId xmlns:p14="http://schemas.microsoft.com/office/powerpoint/2010/main" val="37746565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ctrTitle"/>
          </p:nvPr>
        </p:nvSpPr>
        <p:spPr/>
        <p:txBody>
          <a:bodyPr/>
          <a:lstStyle/>
          <a:p>
            <a:endParaRPr lang="zh-CN" altLang="en-US" dirty="0"/>
          </a:p>
        </p:txBody>
      </p:sp>
      <p:sp>
        <p:nvSpPr>
          <p:cNvPr id="6" name="副标题 5"/>
          <p:cNvSpPr>
            <a:spLocks noGrp="1"/>
          </p:cNvSpPr>
          <p:nvPr>
            <p:ph type="subTitle" idx="1"/>
          </p:nvPr>
        </p:nvSpPr>
        <p:spPr/>
        <p:txBody>
          <a:bodyPr/>
          <a:lstStyle/>
          <a:p>
            <a:endParaRPr lang="zh-CN" altLang="en-US" dirty="0"/>
          </a:p>
        </p:txBody>
      </p:sp>
      <p:sp>
        <p:nvSpPr>
          <p:cNvPr id="4" name="灯片编号占位符 3"/>
          <p:cNvSpPr>
            <a:spLocks noGrp="1"/>
          </p:cNvSpPr>
          <p:nvPr>
            <p:ph type="sldNum" sz="quarter" idx="12"/>
          </p:nvPr>
        </p:nvSpPr>
        <p:spPr/>
        <p:txBody>
          <a:bodyPr/>
          <a:lstStyle/>
          <a:p>
            <a:fld id="{32C7CECE-DE29-40DD-9057-B4251DD9339B}" type="slidenum">
              <a:rPr lang="zh-CN" altLang="en-US" smtClean="0"/>
              <a:pPr/>
              <a:t>2</a:t>
            </a:fld>
            <a:endParaRPr lang="zh-CN" altLang="en-US"/>
          </a:p>
        </p:txBody>
      </p:sp>
    </p:spTree>
    <p:extLst>
      <p:ext uri="{BB962C8B-B14F-4D97-AF65-F5344CB8AC3E}">
        <p14:creationId xmlns:p14="http://schemas.microsoft.com/office/powerpoint/2010/main" val="4047038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ctrTitle"/>
          </p:nvPr>
        </p:nvSpPr>
        <p:spPr/>
        <p:txBody>
          <a:bodyPr>
            <a:noAutofit/>
          </a:bodyPr>
          <a:lstStyle/>
          <a:p>
            <a:r>
              <a:rPr lang="en-US" altLang="zh-CN" sz="3600" dirty="0"/>
              <a:t>ETCD </a:t>
            </a:r>
            <a:endParaRPr lang="zh-CN" altLang="en-US" sz="3600" dirty="0"/>
          </a:p>
        </p:txBody>
      </p:sp>
      <p:sp>
        <p:nvSpPr>
          <p:cNvPr id="5" name="灯片编号占位符 4"/>
          <p:cNvSpPr>
            <a:spLocks noGrp="1"/>
          </p:cNvSpPr>
          <p:nvPr>
            <p:ph type="sldNum" sz="quarter" idx="12"/>
          </p:nvPr>
        </p:nvSpPr>
        <p:spPr/>
        <p:txBody>
          <a:bodyPr/>
          <a:lstStyle/>
          <a:p>
            <a:fld id="{32C7CECE-DE29-40DD-9057-B4251DD9339B}" type="slidenum">
              <a:rPr lang="zh-CN" altLang="en-US" smtClean="0"/>
              <a:t>3</a:t>
            </a:fld>
            <a:endParaRPr lang="zh-CN" altLang="en-US"/>
          </a:p>
        </p:txBody>
      </p:sp>
      <p:sp>
        <p:nvSpPr>
          <p:cNvPr id="7" name="文本占位符 6"/>
          <p:cNvSpPr>
            <a:spLocks noGrp="1"/>
          </p:cNvSpPr>
          <p:nvPr>
            <p:ph type="body" sz="quarter" idx="13"/>
          </p:nvPr>
        </p:nvSpPr>
        <p:spPr>
          <a:xfrm>
            <a:off x="1268436" y="1507966"/>
            <a:ext cx="10085363" cy="534863"/>
          </a:xfrm>
        </p:spPr>
        <p:txBody>
          <a:bodyPr/>
          <a:lstStyle/>
          <a:p>
            <a:r>
              <a:rPr lang="en-US" sz="3200" dirty="0" err="1"/>
              <a:t>ETCD是服务发现，集群状态存储以及其配置的基石</a:t>
            </a:r>
            <a:r>
              <a:rPr lang="en-US" sz="3200" dirty="0"/>
              <a:t>。</a:t>
            </a:r>
          </a:p>
        </p:txBody>
      </p:sp>
      <p:sp>
        <p:nvSpPr>
          <p:cNvPr id="8" name="文本占位符 7"/>
          <p:cNvSpPr>
            <a:spLocks noGrp="1"/>
          </p:cNvSpPr>
          <p:nvPr>
            <p:ph type="body" sz="quarter" idx="14"/>
          </p:nvPr>
        </p:nvSpPr>
        <p:spPr/>
        <p:txBody>
          <a:bodyPr>
            <a:normAutofit/>
          </a:bodyPr>
          <a:lstStyle/>
          <a:p>
            <a:pPr marL="0" indent="0">
              <a:buNone/>
            </a:pPr>
            <a:r>
              <a:rPr lang="en-US" dirty="0"/>
              <a:t>ETCD </a:t>
            </a:r>
            <a:r>
              <a:rPr lang="en-US" dirty="0" err="1"/>
              <a:t>特点</a:t>
            </a:r>
            <a:r>
              <a:rPr lang="en-US" dirty="0"/>
              <a:t>：</a:t>
            </a:r>
          </a:p>
          <a:p>
            <a:r>
              <a:rPr lang="en-US" dirty="0" err="1"/>
              <a:t>简单</a:t>
            </a:r>
            <a:r>
              <a:rPr lang="en-US" dirty="0"/>
              <a:t>： </a:t>
            </a:r>
            <a:r>
              <a:rPr lang="en-US" dirty="0" err="1"/>
              <a:t>基于HTTP+JSON的API让你可以用CURL命令就可以轻松使用</a:t>
            </a:r>
            <a:r>
              <a:rPr lang="en-US" dirty="0"/>
              <a:t>。</a:t>
            </a:r>
          </a:p>
          <a:p>
            <a:r>
              <a:rPr lang="en-US" dirty="0" err="1"/>
              <a:t>安全</a:t>
            </a:r>
            <a:r>
              <a:rPr lang="en-US" dirty="0"/>
              <a:t>： </a:t>
            </a:r>
            <a:r>
              <a:rPr lang="en-US" dirty="0" err="1"/>
              <a:t>可以选择SSL客户认证机制</a:t>
            </a:r>
            <a:r>
              <a:rPr lang="en-US" dirty="0"/>
              <a:t>。</a:t>
            </a:r>
          </a:p>
          <a:p>
            <a:r>
              <a:rPr lang="en-US" dirty="0" err="1"/>
              <a:t>快速</a:t>
            </a:r>
            <a:r>
              <a:rPr lang="en-US" dirty="0"/>
              <a:t>： </a:t>
            </a:r>
            <a:r>
              <a:rPr lang="en-US" dirty="0" err="1"/>
              <a:t>每个实例每秒支持一千次写操作</a:t>
            </a:r>
            <a:r>
              <a:rPr lang="en-US" dirty="0"/>
              <a:t>。</a:t>
            </a:r>
          </a:p>
          <a:p>
            <a:r>
              <a:rPr lang="en-US" dirty="0" err="1"/>
              <a:t>可信</a:t>
            </a:r>
            <a:r>
              <a:rPr lang="en-US" dirty="0"/>
              <a:t>： </a:t>
            </a:r>
            <a:r>
              <a:rPr lang="en-US" dirty="0" err="1"/>
              <a:t>使用</a:t>
            </a:r>
            <a:r>
              <a:rPr lang="en-US" dirty="0" err="1">
                <a:hlinkClick r:id="rId2"/>
              </a:rPr>
              <a:t>Ralf</a:t>
            </a:r>
            <a:r>
              <a:rPr lang="en-US" dirty="0" err="1"/>
              <a:t>算法充分实现了分布式</a:t>
            </a:r>
            <a:endParaRPr lang="en-US" dirty="0"/>
          </a:p>
          <a:p>
            <a:endParaRPr lang="zh-CN" altLang="en-US" sz="2400" dirty="0"/>
          </a:p>
        </p:txBody>
      </p:sp>
    </p:spTree>
    <p:extLst>
      <p:ext uri="{BB962C8B-B14F-4D97-AF65-F5344CB8AC3E}">
        <p14:creationId xmlns:p14="http://schemas.microsoft.com/office/powerpoint/2010/main" val="8007356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ctrTitle"/>
          </p:nvPr>
        </p:nvSpPr>
        <p:spPr>
          <a:xfrm>
            <a:off x="281360" y="136525"/>
            <a:ext cx="8329240" cy="527612"/>
          </a:xfrm>
        </p:spPr>
        <p:txBody>
          <a:bodyPr>
            <a:noAutofit/>
          </a:bodyPr>
          <a:lstStyle/>
          <a:p>
            <a:r>
              <a:rPr lang="en-US" altLang="zh-CN" sz="3600" dirty="0"/>
              <a:t>ETCD</a:t>
            </a:r>
            <a:r>
              <a:rPr lang="zh-CN" altLang="en-US" sz="3600" dirty="0"/>
              <a:t>功能</a:t>
            </a:r>
            <a:r>
              <a:rPr lang="en-US" altLang="zh-CN" sz="3600" dirty="0"/>
              <a:t> </a:t>
            </a:r>
            <a:endParaRPr lang="zh-CN" altLang="en-US" sz="3600" dirty="0"/>
          </a:p>
        </p:txBody>
      </p:sp>
      <p:sp>
        <p:nvSpPr>
          <p:cNvPr id="5" name="灯片编号占位符 4"/>
          <p:cNvSpPr>
            <a:spLocks noGrp="1"/>
          </p:cNvSpPr>
          <p:nvPr>
            <p:ph type="sldNum" sz="quarter" idx="12"/>
          </p:nvPr>
        </p:nvSpPr>
        <p:spPr/>
        <p:txBody>
          <a:bodyPr/>
          <a:lstStyle/>
          <a:p>
            <a:fld id="{32C7CECE-DE29-40DD-9057-B4251DD9339B}" type="slidenum">
              <a:rPr lang="zh-CN" altLang="en-US" smtClean="0"/>
              <a:t>4</a:t>
            </a:fld>
            <a:endParaRPr lang="zh-CN" altLang="en-US"/>
          </a:p>
        </p:txBody>
      </p:sp>
      <p:sp>
        <p:nvSpPr>
          <p:cNvPr id="8" name="文本占位符 7"/>
          <p:cNvSpPr>
            <a:spLocks noGrp="1"/>
          </p:cNvSpPr>
          <p:nvPr>
            <p:ph type="body" sz="quarter" idx="13"/>
          </p:nvPr>
        </p:nvSpPr>
        <p:spPr>
          <a:xfrm>
            <a:off x="1162880" y="1125415"/>
            <a:ext cx="9655175" cy="4841631"/>
          </a:xfrm>
        </p:spPr>
        <p:txBody>
          <a:bodyPr>
            <a:normAutofit fontScale="62500" lnSpcReduction="20000"/>
          </a:bodyPr>
          <a:lstStyle/>
          <a:p>
            <a:pPr marL="457200" indent="-342900" fontAlgn="ctr">
              <a:lnSpc>
                <a:spcPct val="170000"/>
              </a:lnSpc>
              <a:spcBef>
                <a:spcPts val="0"/>
              </a:spcBef>
              <a:buFont typeface="Wingdings" pitchFamily="2" charset="2"/>
              <a:buChar char="Ø"/>
            </a:pPr>
            <a:r>
              <a:rPr lang="en-US" sz="2600" dirty="0" err="1">
                <a:latin typeface="Microsoft YaHei" panose="020B0503020204020204" pitchFamily="34" charset="-122"/>
              </a:rPr>
              <a:t>服务发现</a:t>
            </a:r>
            <a:r>
              <a:rPr lang="zh-CN" altLang="en-US" sz="2600" dirty="0">
                <a:latin typeface="Microsoft YaHei" panose="020B0503020204020204" pitchFamily="34" charset="-122"/>
              </a:rPr>
              <a:t>，类似</a:t>
            </a:r>
            <a:r>
              <a:rPr lang="en-US" altLang="zh-CN" sz="2600" dirty="0">
                <a:latin typeface="Microsoft YaHei" panose="020B0503020204020204" pitchFamily="34" charset="-122"/>
              </a:rPr>
              <a:t>zookeeper</a:t>
            </a:r>
            <a:r>
              <a:rPr lang="en-US" sz="2600" dirty="0">
                <a:latin typeface="Microsoft YaHei" panose="020B0503020204020204" pitchFamily="34" charset="-122"/>
              </a:rPr>
              <a:t> :</a:t>
            </a:r>
          </a:p>
          <a:p>
            <a:pPr marL="571500" lvl="1" indent="0">
              <a:lnSpc>
                <a:spcPct val="170000"/>
              </a:lnSpc>
              <a:spcBef>
                <a:spcPts val="0"/>
              </a:spcBef>
              <a:buNone/>
            </a:pPr>
            <a:r>
              <a:rPr lang="en-US" sz="2000" dirty="0">
                <a:latin typeface="Microsoft YaHei" panose="020B0503020204020204" pitchFamily="34" charset="-122"/>
              </a:rPr>
              <a:t>1). </a:t>
            </a:r>
            <a:r>
              <a:rPr lang="en-US" sz="2000" dirty="0" err="1">
                <a:latin typeface="Microsoft YaHei" panose="020B0503020204020204" pitchFamily="34" charset="-122"/>
              </a:rPr>
              <a:t>强一致</a:t>
            </a:r>
            <a:r>
              <a:rPr lang="zh-CN" altLang="en-US" sz="2000" dirty="0">
                <a:latin typeface="Microsoft YaHei" panose="020B0503020204020204" pitchFamily="34" charset="-122"/>
              </a:rPr>
              <a:t>，高可用的服务存储目录</a:t>
            </a:r>
            <a:endParaRPr lang="en-US" sz="2000" dirty="0">
              <a:latin typeface="Microsoft YaHei" panose="020B0503020204020204" pitchFamily="34" charset="-122"/>
            </a:endParaRPr>
          </a:p>
          <a:p>
            <a:pPr marL="571500" lvl="1" indent="0">
              <a:lnSpc>
                <a:spcPct val="170000"/>
              </a:lnSpc>
              <a:spcBef>
                <a:spcPts val="0"/>
              </a:spcBef>
              <a:buNone/>
            </a:pPr>
            <a:r>
              <a:rPr lang="en-US" sz="2000" dirty="0">
                <a:latin typeface="Microsoft YaHei" panose="020B0503020204020204" pitchFamily="34" charset="-122"/>
              </a:rPr>
              <a:t>2). </a:t>
            </a:r>
            <a:r>
              <a:rPr lang="en-US" sz="2000" dirty="0" err="1">
                <a:latin typeface="Microsoft YaHei" panose="020B0503020204020204" pitchFamily="34" charset="-122"/>
              </a:rPr>
              <a:t>etcd中注册服务</a:t>
            </a:r>
            <a:r>
              <a:rPr lang="zh-CN" altLang="en-US" sz="2000" dirty="0">
                <a:latin typeface="Microsoft YaHei" panose="020B0503020204020204" pitchFamily="34" charset="-122"/>
              </a:rPr>
              <a:t>，设置</a:t>
            </a:r>
            <a:r>
              <a:rPr lang="en-US" altLang="zh-CN" sz="2000" dirty="0">
                <a:latin typeface="Microsoft YaHei" panose="020B0503020204020204" pitchFamily="34" charset="-122"/>
              </a:rPr>
              <a:t>key</a:t>
            </a:r>
            <a:r>
              <a:rPr lang="en-US" sz="2000" dirty="0">
                <a:latin typeface="Microsoft YaHei" panose="020B0503020204020204" pitchFamily="34" charset="-122"/>
              </a:rPr>
              <a:t> TTL</a:t>
            </a:r>
            <a:r>
              <a:rPr lang="zh-CN" altLang="en-US" sz="2000" dirty="0">
                <a:latin typeface="Microsoft YaHei" panose="020B0503020204020204" pitchFamily="34" charset="-122"/>
              </a:rPr>
              <a:t>，保持心跳监控健康状态</a:t>
            </a:r>
            <a:r>
              <a:rPr lang="en-US" sz="2000" dirty="0">
                <a:latin typeface="Microsoft YaHei" panose="020B0503020204020204" pitchFamily="34" charset="-122"/>
              </a:rPr>
              <a:t> </a:t>
            </a:r>
          </a:p>
          <a:p>
            <a:pPr marL="571500" lvl="1" indent="0">
              <a:lnSpc>
                <a:spcPct val="170000"/>
              </a:lnSpc>
              <a:spcBef>
                <a:spcPts val="0"/>
              </a:spcBef>
              <a:buNone/>
            </a:pPr>
            <a:r>
              <a:rPr lang="en-US" sz="2000" dirty="0">
                <a:latin typeface="Microsoft YaHei" panose="020B0503020204020204" pitchFamily="34" charset="-122"/>
              </a:rPr>
              <a:t>3). </a:t>
            </a:r>
            <a:r>
              <a:rPr lang="en-US" sz="2000" dirty="0" err="1">
                <a:latin typeface="Microsoft YaHei" panose="020B0503020204020204" pitchFamily="34" charset="-122"/>
              </a:rPr>
              <a:t>一种查找和连接服务的机制</a:t>
            </a:r>
            <a:r>
              <a:rPr lang="zh-CN" altLang="en-US" sz="2000" dirty="0">
                <a:latin typeface="Microsoft YaHei" panose="020B0503020204020204" pitchFamily="34" charset="-122"/>
              </a:rPr>
              <a:t>。</a:t>
            </a:r>
            <a:endParaRPr lang="en-US" sz="2000" dirty="0">
              <a:latin typeface="Microsoft YaHei" panose="020B0503020204020204" pitchFamily="34" charset="-122"/>
            </a:endParaRPr>
          </a:p>
          <a:p>
            <a:pPr>
              <a:lnSpc>
                <a:spcPct val="170000"/>
              </a:lnSpc>
              <a:spcBef>
                <a:spcPts val="0"/>
              </a:spcBef>
              <a:buFont typeface="Wingdings" pitchFamily="2" charset="2"/>
              <a:buChar char="Ø"/>
            </a:pPr>
            <a:r>
              <a:rPr lang="zh-CN" altLang="en-US" sz="2600" dirty="0">
                <a:latin typeface="Microsoft YaHei" panose="020B0503020204020204" pitchFamily="34" charset="-122"/>
              </a:rPr>
              <a:t> </a:t>
            </a:r>
            <a:r>
              <a:rPr lang="en-US" sz="2600" dirty="0" err="1">
                <a:latin typeface="Microsoft YaHei" panose="020B0503020204020204" pitchFamily="34" charset="-122"/>
              </a:rPr>
              <a:t>消息发布和订阅</a:t>
            </a:r>
            <a:endParaRPr lang="en-US" sz="2600" dirty="0">
              <a:latin typeface="Microsoft YaHei" panose="020B0503020204020204" pitchFamily="34" charset="-122"/>
            </a:endParaRPr>
          </a:p>
          <a:p>
            <a:pPr>
              <a:lnSpc>
                <a:spcPct val="170000"/>
              </a:lnSpc>
              <a:spcBef>
                <a:spcPts val="0"/>
              </a:spcBef>
              <a:buFont typeface="Wingdings" pitchFamily="2" charset="2"/>
              <a:buChar char="Ø"/>
            </a:pPr>
            <a:r>
              <a:rPr lang="zh-CN" altLang="en-US" sz="2600" dirty="0">
                <a:latin typeface="Microsoft YaHei" panose="020B0503020204020204" pitchFamily="34" charset="-122"/>
              </a:rPr>
              <a:t> </a:t>
            </a:r>
            <a:r>
              <a:rPr lang="en-US" sz="2600" dirty="0" err="1">
                <a:latin typeface="Microsoft YaHei" panose="020B0503020204020204" pitchFamily="34" charset="-122"/>
              </a:rPr>
              <a:t>分布式通知和协调</a:t>
            </a:r>
            <a:endParaRPr lang="en-US" sz="2600" dirty="0">
              <a:latin typeface="Microsoft YaHei" panose="020B0503020204020204" pitchFamily="34" charset="-122"/>
            </a:endParaRPr>
          </a:p>
          <a:p>
            <a:pPr>
              <a:lnSpc>
                <a:spcPct val="170000"/>
              </a:lnSpc>
              <a:spcBef>
                <a:spcPts val="0"/>
              </a:spcBef>
              <a:buFont typeface="Wingdings" pitchFamily="2" charset="2"/>
              <a:buChar char="Ø"/>
            </a:pPr>
            <a:r>
              <a:rPr lang="zh-CN" altLang="en-US" sz="2600" dirty="0">
                <a:latin typeface="Microsoft YaHei" panose="020B0503020204020204" pitchFamily="34" charset="-122"/>
              </a:rPr>
              <a:t> </a:t>
            </a:r>
            <a:r>
              <a:rPr lang="en-US" sz="2600" dirty="0" err="1">
                <a:latin typeface="Microsoft YaHei" panose="020B0503020204020204" pitchFamily="34" charset="-122"/>
              </a:rPr>
              <a:t>负载均衡</a:t>
            </a:r>
            <a:endParaRPr lang="en-US" sz="2600" dirty="0">
              <a:latin typeface="Microsoft YaHei" panose="020B0503020204020204" pitchFamily="34" charset="-122"/>
            </a:endParaRPr>
          </a:p>
          <a:p>
            <a:pPr>
              <a:lnSpc>
                <a:spcPct val="170000"/>
              </a:lnSpc>
              <a:spcBef>
                <a:spcPts val="0"/>
              </a:spcBef>
              <a:buFont typeface="Wingdings" pitchFamily="2" charset="2"/>
              <a:buChar char="Ø"/>
            </a:pPr>
            <a:r>
              <a:rPr lang="zh-CN" altLang="en-US" sz="2600" dirty="0">
                <a:latin typeface="Microsoft YaHei" panose="020B0503020204020204" pitchFamily="34" charset="-122"/>
              </a:rPr>
              <a:t> </a:t>
            </a:r>
            <a:r>
              <a:rPr lang="en-US" sz="2600" dirty="0" err="1">
                <a:latin typeface="Microsoft YaHei" panose="020B0503020204020204" pitchFamily="34" charset="-122"/>
              </a:rPr>
              <a:t>分布式锁</a:t>
            </a:r>
            <a:r>
              <a:rPr lang="en-US" sz="2600" dirty="0">
                <a:latin typeface="Microsoft YaHei" panose="020B0503020204020204" pitchFamily="34" charset="-122"/>
              </a:rPr>
              <a:t> </a:t>
            </a:r>
          </a:p>
          <a:p>
            <a:pPr>
              <a:lnSpc>
                <a:spcPct val="170000"/>
              </a:lnSpc>
              <a:spcBef>
                <a:spcPts val="0"/>
              </a:spcBef>
              <a:buFont typeface="Wingdings" pitchFamily="2" charset="2"/>
              <a:buChar char="Ø"/>
            </a:pPr>
            <a:r>
              <a:rPr lang="zh-CN" altLang="en-US" sz="2600" dirty="0">
                <a:latin typeface="Microsoft YaHei" panose="020B0503020204020204" pitchFamily="34" charset="-122"/>
              </a:rPr>
              <a:t> </a:t>
            </a:r>
            <a:r>
              <a:rPr lang="en-US" sz="2600" dirty="0" err="1">
                <a:latin typeface="Microsoft YaHei" panose="020B0503020204020204" pitchFamily="34" charset="-122"/>
              </a:rPr>
              <a:t>分布式队列</a:t>
            </a:r>
            <a:endParaRPr lang="en-US" sz="2600" dirty="0">
              <a:latin typeface="Microsoft YaHei" panose="020B0503020204020204" pitchFamily="34" charset="-122"/>
            </a:endParaRPr>
          </a:p>
          <a:p>
            <a:pPr>
              <a:lnSpc>
                <a:spcPct val="170000"/>
              </a:lnSpc>
              <a:spcBef>
                <a:spcPts val="0"/>
              </a:spcBef>
              <a:buFont typeface="Wingdings" pitchFamily="2" charset="2"/>
              <a:buChar char="Ø"/>
            </a:pPr>
            <a:r>
              <a:rPr lang="zh-CN" altLang="en-US" sz="2600" dirty="0">
                <a:latin typeface="Microsoft YaHei" panose="020B0503020204020204" pitchFamily="34" charset="-122"/>
              </a:rPr>
              <a:t> </a:t>
            </a:r>
            <a:r>
              <a:rPr lang="en-US" sz="2600" dirty="0" err="1">
                <a:latin typeface="Microsoft YaHei" panose="020B0503020204020204" pitchFamily="34" charset="-122"/>
              </a:rPr>
              <a:t>集群监控与leader竞选</a:t>
            </a:r>
            <a:endParaRPr lang="en-US" sz="2600" dirty="0">
              <a:latin typeface="Microsoft YaHei" panose="020B0503020204020204" pitchFamily="34" charset="-122"/>
            </a:endParaRPr>
          </a:p>
          <a:p>
            <a:pPr>
              <a:lnSpc>
                <a:spcPct val="170000"/>
              </a:lnSpc>
              <a:spcBef>
                <a:spcPts val="0"/>
              </a:spcBef>
            </a:pPr>
            <a:br>
              <a:rPr lang="en-US" sz="2600" dirty="0">
                <a:latin typeface="Microsoft YaHei" panose="020B0503020204020204" pitchFamily="34" charset="-122"/>
              </a:rPr>
            </a:br>
            <a:r>
              <a:rPr lang="en-US" sz="2600" dirty="0">
                <a:latin typeface="Microsoft YaHei" panose="020B0503020204020204" pitchFamily="34" charset="-122"/>
              </a:rPr>
              <a:t>References: (</a:t>
            </a:r>
            <a:r>
              <a:rPr lang="en-US" sz="2600" dirty="0">
                <a:latin typeface="Microsoft YaHei" panose="020B0503020204020204" pitchFamily="34" charset="-122"/>
                <a:hlinkClick r:id="rId2"/>
              </a:rPr>
              <a:t>Etcd </a:t>
            </a:r>
            <a:r>
              <a:rPr lang="zh-CN" altLang="en-US" sz="2600" dirty="0">
                <a:latin typeface="Microsoft YaHei" panose="020B0503020204020204" pitchFamily="34" charset="-122"/>
                <a:hlinkClick r:id="rId2"/>
              </a:rPr>
              <a:t>应用场景</a:t>
            </a:r>
            <a:r>
              <a:rPr lang="en-US" altLang="zh-CN" sz="2600" dirty="0">
                <a:latin typeface="Microsoft YaHei" panose="020B0503020204020204" pitchFamily="34" charset="-122"/>
                <a:hlinkClick r:id="rId2"/>
              </a:rPr>
              <a:t>)</a:t>
            </a:r>
            <a:r>
              <a:rPr lang="zh-CN" altLang="en-US" sz="2600" dirty="0">
                <a:latin typeface="Microsoft YaHei" panose="020B0503020204020204" pitchFamily="34" charset="-122"/>
                <a:hlinkClick r:id="rId2"/>
              </a:rPr>
              <a:t>：</a:t>
            </a:r>
            <a:r>
              <a:rPr lang="en-US" sz="2800" dirty="0">
                <a:hlinkClick r:id="rId2"/>
              </a:rPr>
              <a:t>https://tonydeng.github.io/2015/10/19/etcd-application-scenarios/</a:t>
            </a:r>
            <a:endParaRPr lang="en-US" sz="2600" dirty="0">
              <a:latin typeface="Microsoft YaHei" panose="020B0503020204020204" pitchFamily="34" charset="-122"/>
            </a:endParaRPr>
          </a:p>
        </p:txBody>
      </p:sp>
    </p:spTree>
    <p:extLst>
      <p:ext uri="{BB962C8B-B14F-4D97-AF65-F5344CB8AC3E}">
        <p14:creationId xmlns:p14="http://schemas.microsoft.com/office/powerpoint/2010/main" val="40273743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ctrTitle"/>
          </p:nvPr>
        </p:nvSpPr>
        <p:spPr>
          <a:xfrm>
            <a:off x="281360" y="136525"/>
            <a:ext cx="8329240" cy="527612"/>
          </a:xfrm>
        </p:spPr>
        <p:txBody>
          <a:bodyPr>
            <a:noAutofit/>
          </a:bodyPr>
          <a:lstStyle/>
          <a:p>
            <a:r>
              <a:rPr lang="zh-CN" altLang="en-US" sz="3600" dirty="0"/>
              <a:t>事务类型</a:t>
            </a:r>
            <a:r>
              <a:rPr lang="en-US" altLang="zh-CN" sz="3600" dirty="0"/>
              <a:t>	</a:t>
            </a:r>
            <a:endParaRPr lang="zh-CN" altLang="en-US" sz="3600" dirty="0"/>
          </a:p>
        </p:txBody>
      </p:sp>
      <p:sp>
        <p:nvSpPr>
          <p:cNvPr id="5" name="灯片编号占位符 4"/>
          <p:cNvSpPr>
            <a:spLocks noGrp="1"/>
          </p:cNvSpPr>
          <p:nvPr>
            <p:ph type="sldNum" sz="quarter" idx="12"/>
          </p:nvPr>
        </p:nvSpPr>
        <p:spPr/>
        <p:txBody>
          <a:bodyPr/>
          <a:lstStyle/>
          <a:p>
            <a:fld id="{32C7CECE-DE29-40DD-9057-B4251DD9339B}" type="slidenum">
              <a:rPr lang="zh-CN" altLang="en-US" smtClean="0"/>
              <a:t>5</a:t>
            </a:fld>
            <a:endParaRPr lang="zh-CN" altLang="en-US"/>
          </a:p>
        </p:txBody>
      </p:sp>
      <p:sp>
        <p:nvSpPr>
          <p:cNvPr id="8" name="文本占位符 7"/>
          <p:cNvSpPr>
            <a:spLocks noGrp="1"/>
          </p:cNvSpPr>
          <p:nvPr>
            <p:ph type="body" sz="quarter" idx="13"/>
          </p:nvPr>
        </p:nvSpPr>
        <p:spPr>
          <a:xfrm>
            <a:off x="1268388" y="1383323"/>
            <a:ext cx="9655175" cy="4064977"/>
          </a:xfrm>
        </p:spPr>
        <p:txBody>
          <a:bodyPr>
            <a:normAutofit fontScale="92500" lnSpcReduction="10000"/>
          </a:bodyPr>
          <a:lstStyle/>
          <a:p>
            <a:pPr marL="0" indent="0">
              <a:buNone/>
            </a:pPr>
            <a:r>
              <a:rPr lang="en-US" altLang="zh-CN" sz="1600" dirty="0"/>
              <a:t>ETCD</a:t>
            </a:r>
            <a:r>
              <a:rPr lang="zh-CN" altLang="en-US" sz="1600" dirty="0"/>
              <a:t>提供的事务类型：</a:t>
            </a:r>
          </a:p>
          <a:p>
            <a:pPr fontAlgn="ctr">
              <a:buFont typeface="Wingdings" pitchFamily="2" charset="2"/>
              <a:buChar char="Ø"/>
            </a:pPr>
            <a:r>
              <a:rPr lang="en-US" sz="1600" dirty="0" err="1"/>
              <a:t>ReadCommitted</a:t>
            </a:r>
            <a:endParaRPr lang="en-US" sz="1600" dirty="0"/>
          </a:p>
          <a:p>
            <a:pPr marL="0" indent="0">
              <a:buNone/>
            </a:pPr>
            <a:r>
              <a:rPr lang="en-US" sz="1600" dirty="0"/>
              <a:t>	</a:t>
            </a:r>
            <a:r>
              <a:rPr lang="en-US" sz="1600" dirty="0" err="1"/>
              <a:t>读提交是指，一个事务提交之后，它做的变更才会被其他事务看到</a:t>
            </a:r>
            <a:endParaRPr lang="en-US" sz="1600" dirty="0"/>
          </a:p>
          <a:p>
            <a:pPr fontAlgn="ctr">
              <a:buFont typeface="Wingdings" pitchFamily="2" charset="2"/>
              <a:buChar char="Ø"/>
            </a:pPr>
            <a:r>
              <a:rPr lang="en-US" sz="1600" dirty="0" err="1"/>
              <a:t>RepeatableReads</a:t>
            </a:r>
            <a:endParaRPr lang="en-US" sz="1600" dirty="0"/>
          </a:p>
          <a:p>
            <a:pPr marL="0" indent="0">
              <a:buNone/>
            </a:pPr>
            <a:r>
              <a:rPr lang="en-US" sz="1600" dirty="0"/>
              <a:t>	</a:t>
            </a:r>
            <a:r>
              <a:rPr lang="en-US" sz="1600" dirty="0" err="1"/>
              <a:t>可重复读是指，一个事务执行过程中看到的数据，总是跟这个事务在启动时看到的数据是一致的</a:t>
            </a:r>
            <a:r>
              <a:rPr lang="zh-CN" altLang="en-US" sz="1600" dirty="0"/>
              <a:t>。</a:t>
            </a:r>
            <a:endParaRPr lang="en-US" sz="1600" dirty="0"/>
          </a:p>
          <a:p>
            <a:pPr fontAlgn="ctr">
              <a:buFont typeface="Wingdings" pitchFamily="2" charset="2"/>
              <a:buChar char="Ø"/>
            </a:pPr>
            <a:r>
              <a:rPr lang="en-US" sz="1600" dirty="0"/>
              <a:t>Serializable</a:t>
            </a:r>
          </a:p>
          <a:p>
            <a:pPr marL="0" indent="0">
              <a:buNone/>
            </a:pPr>
            <a:r>
              <a:rPr lang="en-US" sz="1600" dirty="0"/>
              <a:t>	串行化，顾名思义是对同一行记录，“写”会加“写锁”，“读”会加“读锁”。当出现读写锁冲突的时候，后访问的事务必须等前一个事务执行完成，才能继续执行</a:t>
            </a:r>
          </a:p>
          <a:p>
            <a:pPr fontAlgn="ctr">
              <a:buFont typeface="Wingdings" pitchFamily="2" charset="2"/>
              <a:buChar char="Ø"/>
            </a:pPr>
            <a:r>
              <a:rPr lang="en-US" sz="1600" dirty="0" err="1"/>
              <a:t>SerializableSnapshot</a:t>
            </a:r>
            <a:endParaRPr lang="en-US" sz="1600" dirty="0"/>
          </a:p>
          <a:p>
            <a:pPr marL="114300" indent="0" fontAlgn="ctr">
              <a:lnSpc>
                <a:spcPct val="170000"/>
              </a:lnSpc>
              <a:spcBef>
                <a:spcPts val="0"/>
              </a:spcBef>
              <a:buNone/>
            </a:pPr>
            <a:endParaRPr lang="en-US" sz="1600" dirty="0">
              <a:latin typeface="Microsoft YaHei" panose="020B0503020204020204" pitchFamily="34" charset="-122"/>
            </a:endParaRPr>
          </a:p>
        </p:txBody>
      </p:sp>
    </p:spTree>
    <p:extLst>
      <p:ext uri="{BB962C8B-B14F-4D97-AF65-F5344CB8AC3E}">
        <p14:creationId xmlns:p14="http://schemas.microsoft.com/office/powerpoint/2010/main" val="31850790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ctrTitle"/>
          </p:nvPr>
        </p:nvSpPr>
        <p:spPr>
          <a:xfrm>
            <a:off x="281360" y="136525"/>
            <a:ext cx="8329240" cy="527612"/>
          </a:xfrm>
        </p:spPr>
        <p:txBody>
          <a:bodyPr>
            <a:noAutofit/>
          </a:bodyPr>
          <a:lstStyle/>
          <a:p>
            <a:r>
              <a:rPr lang="en-US" altLang="zh-CN" sz="3600" dirty="0"/>
              <a:t>ETCD</a:t>
            </a:r>
            <a:r>
              <a:rPr lang="zh-CN" altLang="en-US" sz="3600" dirty="0"/>
              <a:t> </a:t>
            </a:r>
            <a:r>
              <a:rPr lang="en-US" altLang="zh-CN" sz="3600" dirty="0"/>
              <a:t>mode </a:t>
            </a:r>
            <a:endParaRPr lang="zh-CN" altLang="en-US" sz="3600" dirty="0"/>
          </a:p>
        </p:txBody>
      </p:sp>
      <p:sp>
        <p:nvSpPr>
          <p:cNvPr id="5" name="灯片编号占位符 4"/>
          <p:cNvSpPr>
            <a:spLocks noGrp="1"/>
          </p:cNvSpPr>
          <p:nvPr>
            <p:ph type="sldNum" sz="quarter" idx="12"/>
          </p:nvPr>
        </p:nvSpPr>
        <p:spPr/>
        <p:txBody>
          <a:bodyPr/>
          <a:lstStyle/>
          <a:p>
            <a:fld id="{32C7CECE-DE29-40DD-9057-B4251DD9339B}" type="slidenum">
              <a:rPr lang="zh-CN" altLang="en-US" smtClean="0"/>
              <a:t>6</a:t>
            </a:fld>
            <a:endParaRPr lang="zh-CN" altLang="en-US"/>
          </a:p>
        </p:txBody>
      </p:sp>
      <p:sp>
        <p:nvSpPr>
          <p:cNvPr id="8" name="文本占位符 7"/>
          <p:cNvSpPr>
            <a:spLocks noGrp="1"/>
          </p:cNvSpPr>
          <p:nvPr>
            <p:ph type="body" sz="quarter" idx="13"/>
          </p:nvPr>
        </p:nvSpPr>
        <p:spPr>
          <a:xfrm>
            <a:off x="683993" y="935281"/>
            <a:ext cx="9655175" cy="5603631"/>
          </a:xfrm>
        </p:spPr>
        <p:txBody>
          <a:bodyPr>
            <a:normAutofit fontScale="55000" lnSpcReduction="20000"/>
          </a:bodyPr>
          <a:lstStyle/>
          <a:p>
            <a:pPr marL="457200" indent="-342900" fontAlgn="ctr">
              <a:lnSpc>
                <a:spcPct val="170000"/>
              </a:lnSpc>
              <a:spcBef>
                <a:spcPts val="0"/>
              </a:spcBef>
              <a:buFont typeface="Wingdings" pitchFamily="2" charset="2"/>
              <a:buChar char="Ø"/>
            </a:pPr>
            <a:r>
              <a:rPr lang="en-US" sz="2600" dirty="0">
                <a:latin typeface="Microsoft YaHei" panose="020B0503020204020204" pitchFamily="34" charset="-122"/>
              </a:rPr>
              <a:t>Proxy</a:t>
            </a:r>
            <a:r>
              <a:rPr lang="zh-CN" altLang="en-US" sz="2600" dirty="0">
                <a:latin typeface="Microsoft YaHei" panose="020B0503020204020204" pitchFamily="34" charset="-122"/>
              </a:rPr>
              <a:t>（反向代理）</a:t>
            </a:r>
            <a:endParaRPr lang="en-US" altLang="zh-CN" sz="2600" dirty="0">
              <a:latin typeface="Microsoft YaHei" panose="020B0503020204020204" pitchFamily="34" charset="-122"/>
            </a:endParaRPr>
          </a:p>
          <a:p>
            <a:pPr marL="114300" indent="0" fontAlgn="ctr">
              <a:lnSpc>
                <a:spcPct val="170000"/>
              </a:lnSpc>
              <a:spcBef>
                <a:spcPts val="0"/>
              </a:spcBef>
              <a:buNone/>
            </a:pPr>
            <a:r>
              <a:rPr lang="en-US" dirty="0"/>
              <a:t>	</a:t>
            </a:r>
            <a:r>
              <a:rPr lang="en-US" dirty="0" err="1"/>
              <a:t>etcd</a:t>
            </a:r>
            <a:r>
              <a:rPr lang="en-US" dirty="0"/>
              <a:t> proxy</a:t>
            </a:r>
            <a:r>
              <a:rPr lang="zh-CN" altLang="en-US" dirty="0"/>
              <a:t>支持</a:t>
            </a:r>
            <a:r>
              <a:rPr lang="en-US" altLang="zh-CN" dirty="0"/>
              <a:t>2</a:t>
            </a:r>
            <a:r>
              <a:rPr lang="zh-CN" altLang="en-US" dirty="0"/>
              <a:t>种运行模式：</a:t>
            </a:r>
            <a:r>
              <a:rPr lang="en-US" dirty="0" err="1"/>
              <a:t>readwrite</a:t>
            </a:r>
            <a:r>
              <a:rPr lang="zh-CN" altLang="en-US" dirty="0"/>
              <a:t>和</a:t>
            </a:r>
            <a:r>
              <a:rPr lang="en-US" dirty="0" err="1"/>
              <a:t>readonly</a:t>
            </a:r>
            <a:r>
              <a:rPr lang="en-US" dirty="0"/>
              <a:t>，</a:t>
            </a:r>
            <a:r>
              <a:rPr lang="zh-CN" altLang="en-US" dirty="0"/>
              <a:t>缺省的是</a:t>
            </a:r>
            <a:r>
              <a:rPr lang="en-US" dirty="0" err="1"/>
              <a:t>readwrite</a:t>
            </a:r>
            <a:r>
              <a:rPr lang="en-US" dirty="0"/>
              <a:t>，</a:t>
            </a:r>
            <a:r>
              <a:rPr lang="zh-CN" altLang="en-US" dirty="0"/>
              <a:t>即</a:t>
            </a:r>
            <a:r>
              <a:rPr lang="en-US" dirty="0"/>
              <a:t>proxy</a:t>
            </a:r>
            <a:r>
              <a:rPr lang="zh-CN" altLang="en-US" dirty="0"/>
              <a:t>会将所有的读写请求都转发给</a:t>
            </a:r>
            <a:r>
              <a:rPr lang="en-US" dirty="0" err="1"/>
              <a:t>etcd</a:t>
            </a:r>
            <a:r>
              <a:rPr lang="zh-CN" altLang="en-US" dirty="0"/>
              <a:t>集群；</a:t>
            </a:r>
            <a:r>
              <a:rPr lang="en-US" dirty="0" err="1"/>
              <a:t>readonly</a:t>
            </a:r>
            <a:r>
              <a:rPr lang="zh-CN" altLang="en-US" dirty="0"/>
              <a:t>模式下，只转发读请求，写请求将会返回</a:t>
            </a:r>
            <a:r>
              <a:rPr lang="en-US" dirty="0"/>
              <a:t>http 501</a:t>
            </a:r>
            <a:r>
              <a:rPr lang="zh-CN" altLang="en-US" dirty="0"/>
              <a:t>错误。</a:t>
            </a:r>
            <a:endParaRPr lang="en-US" altLang="zh-CN" dirty="0"/>
          </a:p>
          <a:p>
            <a:pPr marL="114300" indent="0" fontAlgn="ctr">
              <a:lnSpc>
                <a:spcPct val="170000"/>
              </a:lnSpc>
              <a:spcBef>
                <a:spcPts val="0"/>
              </a:spcBef>
              <a:buNone/>
            </a:pPr>
            <a:r>
              <a:rPr lang="en-US" altLang="zh-CN" dirty="0" err="1"/>
              <a:t>Etcd</a:t>
            </a:r>
            <a:r>
              <a:rPr lang="en-US" altLang="zh-CN" dirty="0"/>
              <a:t> </a:t>
            </a:r>
            <a:r>
              <a:rPr lang="zh-CN" altLang="en-US" dirty="0"/>
              <a:t>参数：</a:t>
            </a:r>
            <a:endParaRPr lang="en-US" altLang="zh-CN" dirty="0"/>
          </a:p>
          <a:p>
            <a:pPr marL="114300" indent="0" fontAlgn="ctr">
              <a:lnSpc>
                <a:spcPct val="170000"/>
              </a:lnSpc>
              <a:spcBef>
                <a:spcPts val="0"/>
              </a:spcBef>
              <a:buNone/>
            </a:pPr>
            <a:r>
              <a:rPr lang="zh-CN" altLang="en-US" dirty="0"/>
              <a:t>启动</a:t>
            </a:r>
            <a:r>
              <a:rPr lang="en-US" altLang="zh-CN" dirty="0" err="1"/>
              <a:t>etcd</a:t>
            </a:r>
            <a:r>
              <a:rPr lang="zh-CN" altLang="en-US" dirty="0"/>
              <a:t>代理主要有</a:t>
            </a:r>
            <a:r>
              <a:rPr lang="en-US" altLang="zh-CN" dirty="0"/>
              <a:t>3</a:t>
            </a:r>
            <a:r>
              <a:rPr lang="zh-CN" altLang="en-US" dirty="0"/>
              <a:t>个参数：</a:t>
            </a:r>
            <a:r>
              <a:rPr lang="en-US" altLang="zh-CN" dirty="0"/>
              <a:t>proxy</a:t>
            </a:r>
            <a:r>
              <a:rPr lang="zh-CN" altLang="en-US" dirty="0"/>
              <a:t>、</a:t>
            </a:r>
            <a:r>
              <a:rPr lang="en-US" altLang="zh-CN" dirty="0"/>
              <a:t>listen-client-</a:t>
            </a:r>
            <a:r>
              <a:rPr lang="en-US" altLang="zh-CN" dirty="0" err="1"/>
              <a:t>urls</a:t>
            </a:r>
            <a:r>
              <a:rPr lang="zh-CN" altLang="en-US" dirty="0"/>
              <a:t>、</a:t>
            </a:r>
            <a:r>
              <a:rPr lang="en-US" altLang="zh-CN" dirty="0"/>
              <a:t>initial-cluster(</a:t>
            </a:r>
            <a:r>
              <a:rPr lang="zh-CN" altLang="en-US" dirty="0"/>
              <a:t>或</a:t>
            </a:r>
            <a:r>
              <a:rPr lang="en-US" altLang="zh-CN" dirty="0"/>
              <a:t>discovery)</a:t>
            </a:r>
            <a:r>
              <a:rPr lang="zh-CN" altLang="en-US" dirty="0"/>
              <a:t>。</a:t>
            </a:r>
          </a:p>
          <a:p>
            <a:pPr marL="114300" indent="0" fontAlgn="ctr">
              <a:lnSpc>
                <a:spcPct val="170000"/>
              </a:lnSpc>
              <a:spcBef>
                <a:spcPts val="0"/>
              </a:spcBef>
              <a:buNone/>
            </a:pPr>
            <a:r>
              <a:rPr lang="en-US" altLang="zh-CN" dirty="0"/>
              <a:t>proxy</a:t>
            </a:r>
            <a:r>
              <a:rPr lang="zh-CN" altLang="en-US" dirty="0"/>
              <a:t>指的是代理的模式，</a:t>
            </a:r>
            <a:r>
              <a:rPr lang="en-US" altLang="zh-CN" dirty="0"/>
              <a:t>on</a:t>
            </a:r>
            <a:r>
              <a:rPr lang="zh-CN" altLang="en-US" dirty="0"/>
              <a:t>是</a:t>
            </a:r>
            <a:r>
              <a:rPr lang="en-US" altLang="zh-CN" dirty="0" err="1"/>
              <a:t>readwrite</a:t>
            </a:r>
            <a:r>
              <a:rPr lang="zh-CN" altLang="en-US" dirty="0"/>
              <a:t>模式，</a:t>
            </a:r>
            <a:r>
              <a:rPr lang="en-US" altLang="zh-CN" dirty="0" err="1"/>
              <a:t>readonly</a:t>
            </a:r>
            <a:r>
              <a:rPr lang="zh-CN" altLang="en-US" dirty="0"/>
              <a:t>是只读模式。</a:t>
            </a:r>
          </a:p>
          <a:p>
            <a:pPr marL="114300" indent="0" fontAlgn="ctr">
              <a:lnSpc>
                <a:spcPct val="170000"/>
              </a:lnSpc>
              <a:spcBef>
                <a:spcPts val="0"/>
              </a:spcBef>
              <a:buNone/>
            </a:pPr>
            <a:r>
              <a:rPr lang="en-US" altLang="zh-CN" dirty="0"/>
              <a:t>listen-client-</a:t>
            </a:r>
            <a:r>
              <a:rPr lang="en-US" altLang="zh-CN" dirty="0" err="1"/>
              <a:t>urls</a:t>
            </a:r>
            <a:r>
              <a:rPr lang="zh-CN" altLang="en-US" dirty="0"/>
              <a:t>指的是代理的监听地址。</a:t>
            </a:r>
          </a:p>
          <a:p>
            <a:pPr marL="114300" indent="0" fontAlgn="ctr">
              <a:lnSpc>
                <a:spcPct val="170000"/>
              </a:lnSpc>
              <a:spcBef>
                <a:spcPts val="0"/>
              </a:spcBef>
              <a:buNone/>
            </a:pPr>
            <a:r>
              <a:rPr lang="en-US" altLang="zh-CN" dirty="0"/>
              <a:t>initial-cluster</a:t>
            </a:r>
            <a:r>
              <a:rPr lang="zh-CN" altLang="en-US" dirty="0"/>
              <a:t>（或</a:t>
            </a:r>
            <a:r>
              <a:rPr lang="en-US" altLang="zh-CN" dirty="0"/>
              <a:t>discovery</a:t>
            </a:r>
            <a:r>
              <a:rPr lang="zh-CN" altLang="en-US" dirty="0"/>
              <a:t>）指的是请求将转发到在此</a:t>
            </a:r>
            <a:r>
              <a:rPr lang="en-US" altLang="zh-CN" dirty="0" err="1"/>
              <a:t>url</a:t>
            </a:r>
            <a:r>
              <a:rPr lang="zh-CN" altLang="en-US" dirty="0"/>
              <a:t>发现的</a:t>
            </a:r>
            <a:r>
              <a:rPr lang="en-US" altLang="zh-CN" dirty="0" err="1"/>
              <a:t>etcd</a:t>
            </a:r>
            <a:r>
              <a:rPr lang="zh-CN" altLang="en-US" dirty="0"/>
              <a:t>集群。</a:t>
            </a:r>
            <a:r>
              <a:rPr lang="en-US" altLang="zh-CN" dirty="0"/>
              <a:t>discovery</a:t>
            </a:r>
            <a:r>
              <a:rPr lang="zh-CN" altLang="en-US" dirty="0"/>
              <a:t>指的是使用服务发现方式搭建的集群</a:t>
            </a:r>
            <a:r>
              <a:rPr lang="en-US" altLang="zh-CN" dirty="0" err="1"/>
              <a:t>url</a:t>
            </a:r>
            <a:r>
              <a:rPr lang="zh-CN" altLang="en-US" dirty="0"/>
              <a:t>。</a:t>
            </a:r>
          </a:p>
          <a:p>
            <a:pPr marL="114300" indent="0" fontAlgn="ctr">
              <a:lnSpc>
                <a:spcPct val="170000"/>
              </a:lnSpc>
              <a:spcBef>
                <a:spcPts val="0"/>
              </a:spcBef>
              <a:buNone/>
            </a:pPr>
            <a:r>
              <a:rPr lang="zh-CN" altLang="en-US" dirty="0"/>
              <a:t>启动命令示例：</a:t>
            </a:r>
          </a:p>
          <a:p>
            <a:pPr marL="114300" indent="0" fontAlgn="ctr">
              <a:lnSpc>
                <a:spcPct val="170000"/>
              </a:lnSpc>
              <a:spcBef>
                <a:spcPts val="0"/>
              </a:spcBef>
              <a:buNone/>
            </a:pPr>
            <a:r>
              <a:rPr lang="en-US" altLang="zh-CN" dirty="0"/>
              <a:t>./</a:t>
            </a:r>
            <a:r>
              <a:rPr lang="en-US" altLang="zh-CN" dirty="0" err="1"/>
              <a:t>etcd</a:t>
            </a:r>
            <a:r>
              <a:rPr lang="en-US" altLang="zh-CN" dirty="0"/>
              <a:t> –proxy on  –listen-client-</a:t>
            </a:r>
            <a:r>
              <a:rPr lang="en-US" altLang="zh-CN" dirty="0" err="1"/>
              <a:t>urls</a:t>
            </a:r>
            <a:r>
              <a:rPr lang="en-US" altLang="zh-CN" dirty="0"/>
              <a:t> http://0.0.0.0:22379   –initial-cluster myetcd1=http://0.0.0.0:12380 –data-</a:t>
            </a:r>
            <a:r>
              <a:rPr lang="en-US" altLang="zh-CN" dirty="0" err="1"/>
              <a:t>dir</a:t>
            </a:r>
            <a:r>
              <a:rPr lang="en-US" altLang="zh-CN" dirty="0"/>
              <a:t> /home/</a:t>
            </a:r>
            <a:r>
              <a:rPr lang="en-US" altLang="zh-CN" dirty="0" err="1"/>
              <a:t>cmp</a:t>
            </a:r>
            <a:r>
              <a:rPr lang="en-US" altLang="zh-CN" dirty="0"/>
              <a:t>/temp/proxy</a:t>
            </a:r>
          </a:p>
          <a:p>
            <a:pPr marL="457200" indent="-342900" fontAlgn="ctr">
              <a:lnSpc>
                <a:spcPct val="170000"/>
              </a:lnSpc>
              <a:spcBef>
                <a:spcPts val="0"/>
              </a:spcBef>
              <a:buFont typeface="Wingdings" pitchFamily="2" charset="2"/>
              <a:buChar char="Ø"/>
            </a:pPr>
            <a:r>
              <a:rPr lang="en-US" altLang="zh-CN" sz="2600" dirty="0">
                <a:latin typeface="Microsoft YaHei" panose="020B0503020204020204" pitchFamily="34" charset="-122"/>
              </a:rPr>
              <a:t>member</a:t>
            </a:r>
            <a:endParaRPr lang="en-US" altLang="zh-CN" dirty="0"/>
          </a:p>
          <a:p>
            <a:pPr marL="114300" indent="0" fontAlgn="ctr">
              <a:lnSpc>
                <a:spcPct val="170000"/>
              </a:lnSpc>
              <a:spcBef>
                <a:spcPts val="0"/>
              </a:spcBef>
              <a:buNone/>
            </a:pPr>
            <a:endParaRPr lang="en-US" altLang="zh-CN" dirty="0"/>
          </a:p>
          <a:p>
            <a:pPr marL="114300" indent="0" fontAlgn="ctr">
              <a:lnSpc>
                <a:spcPct val="170000"/>
              </a:lnSpc>
              <a:spcBef>
                <a:spcPts val="0"/>
              </a:spcBef>
              <a:buNone/>
            </a:pPr>
            <a:endParaRPr lang="zh-CN" altLang="en-US" dirty="0"/>
          </a:p>
        </p:txBody>
      </p:sp>
    </p:spTree>
    <p:extLst>
      <p:ext uri="{BB962C8B-B14F-4D97-AF65-F5344CB8AC3E}">
        <p14:creationId xmlns:p14="http://schemas.microsoft.com/office/powerpoint/2010/main" val="29424933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ctrTitle"/>
          </p:nvPr>
        </p:nvSpPr>
        <p:spPr>
          <a:xfrm>
            <a:off x="281360" y="136525"/>
            <a:ext cx="8329240" cy="527612"/>
          </a:xfrm>
        </p:spPr>
        <p:txBody>
          <a:bodyPr>
            <a:noAutofit/>
          </a:bodyPr>
          <a:lstStyle/>
          <a:p>
            <a:r>
              <a:rPr lang="zh-CN" altLang="en-US" sz="3600" dirty="0"/>
              <a:t>存储</a:t>
            </a:r>
            <a:r>
              <a:rPr lang="en-US" altLang="zh-CN" sz="3600" dirty="0"/>
              <a:t>	</a:t>
            </a:r>
            <a:endParaRPr lang="zh-CN" altLang="en-US" sz="3600" dirty="0"/>
          </a:p>
        </p:txBody>
      </p:sp>
      <p:sp>
        <p:nvSpPr>
          <p:cNvPr id="5" name="灯片编号占位符 4"/>
          <p:cNvSpPr>
            <a:spLocks noGrp="1"/>
          </p:cNvSpPr>
          <p:nvPr>
            <p:ph type="sldNum" sz="quarter" idx="12"/>
          </p:nvPr>
        </p:nvSpPr>
        <p:spPr/>
        <p:txBody>
          <a:bodyPr/>
          <a:lstStyle/>
          <a:p>
            <a:fld id="{32C7CECE-DE29-40DD-9057-B4251DD9339B}" type="slidenum">
              <a:rPr lang="zh-CN" altLang="en-US" smtClean="0"/>
              <a:t>7</a:t>
            </a:fld>
            <a:endParaRPr lang="zh-CN" altLang="en-US"/>
          </a:p>
        </p:txBody>
      </p:sp>
      <p:sp>
        <p:nvSpPr>
          <p:cNvPr id="8" name="文本占位符 7"/>
          <p:cNvSpPr>
            <a:spLocks noGrp="1"/>
          </p:cNvSpPr>
          <p:nvPr>
            <p:ph type="body" sz="quarter" idx="13"/>
          </p:nvPr>
        </p:nvSpPr>
        <p:spPr>
          <a:xfrm>
            <a:off x="1255493" y="1323901"/>
            <a:ext cx="8665747" cy="4253939"/>
          </a:xfrm>
        </p:spPr>
        <p:txBody>
          <a:bodyPr>
            <a:normAutofit/>
          </a:bodyPr>
          <a:lstStyle/>
          <a:p>
            <a:pPr marL="114300" indent="0" fontAlgn="ctr">
              <a:lnSpc>
                <a:spcPct val="170000"/>
              </a:lnSpc>
              <a:spcBef>
                <a:spcPts val="0"/>
              </a:spcBef>
              <a:buNone/>
            </a:pPr>
            <a:r>
              <a:rPr lang="en-US" altLang="zh-CN" dirty="0" err="1"/>
              <a:t>Btree</a:t>
            </a:r>
            <a:r>
              <a:rPr lang="zh-CN" altLang="en-US" dirty="0"/>
              <a:t>： 内存索引</a:t>
            </a:r>
            <a:endParaRPr lang="en-US" altLang="zh-CN" dirty="0"/>
          </a:p>
          <a:p>
            <a:pPr marL="114300" indent="0" fontAlgn="ctr">
              <a:lnSpc>
                <a:spcPct val="170000"/>
              </a:lnSpc>
              <a:spcBef>
                <a:spcPts val="0"/>
              </a:spcBef>
              <a:buNone/>
            </a:pPr>
            <a:r>
              <a:rPr lang="en-US" altLang="zh-CN" dirty="0" err="1"/>
              <a:t>Blotdb</a:t>
            </a:r>
            <a:r>
              <a:rPr lang="en-US" altLang="zh-CN" dirty="0"/>
              <a:t>:</a:t>
            </a:r>
            <a:r>
              <a:rPr lang="zh-CN" altLang="en-US" dirty="0"/>
              <a:t> 底层的</a:t>
            </a:r>
            <a:r>
              <a:rPr lang="en-US" altLang="zh-CN" dirty="0" err="1"/>
              <a:t>kv</a:t>
            </a:r>
            <a:r>
              <a:rPr lang="zh-CN" altLang="en-US" dirty="0"/>
              <a:t>数据库</a:t>
            </a:r>
            <a:r>
              <a:rPr lang="en-US" altLang="zh-CN" dirty="0"/>
              <a:t>,</a:t>
            </a:r>
            <a:r>
              <a:rPr lang="en-US" altLang="zh-CN" dirty="0" err="1"/>
              <a:t>blotdb</a:t>
            </a:r>
            <a:r>
              <a:rPr lang="zh-CN" altLang="en-US" dirty="0"/>
              <a:t>的底层数据索引是</a:t>
            </a:r>
            <a:r>
              <a:rPr lang="en-US" altLang="zh-CN" dirty="0" err="1"/>
              <a:t>B+tree</a:t>
            </a:r>
            <a:endParaRPr lang="zh-CN" altLang="en-US" dirty="0"/>
          </a:p>
        </p:txBody>
      </p:sp>
    </p:spTree>
    <p:extLst>
      <p:ext uri="{BB962C8B-B14F-4D97-AF65-F5344CB8AC3E}">
        <p14:creationId xmlns:p14="http://schemas.microsoft.com/office/powerpoint/2010/main" val="26983866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1ECAB1E8-8195-4748-BE71-FF806D8689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Rectangle 14">
            <a:extLst>
              <a:ext uri="{FF2B5EF4-FFF2-40B4-BE49-F238E27FC236}">
                <a16:creationId xmlns:a16="http://schemas.microsoft.com/office/drawing/2014/main" id="{57F6BDD4-E066-4008-8011-6CC31AEB45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9575" y="633619"/>
            <a:ext cx="4279383" cy="5495925"/>
          </a:xfrm>
          <a:prstGeom prst="rect">
            <a:avLst/>
          </a:prstGeom>
          <a:ln w="9525">
            <a:solidFill>
              <a:srgbClr val="EFEFEF"/>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标题 5"/>
          <p:cNvSpPr>
            <a:spLocks noGrp="1"/>
          </p:cNvSpPr>
          <p:nvPr>
            <p:ph type="ctrTitle"/>
          </p:nvPr>
        </p:nvSpPr>
        <p:spPr>
          <a:xfrm>
            <a:off x="841247" y="978619"/>
            <a:ext cx="3410712" cy="1106424"/>
          </a:xfrm>
        </p:spPr>
        <p:txBody>
          <a:bodyPr vert="horz" lIns="91440" tIns="45720" rIns="91440" bIns="45720" rtlCol="0" anchor="ctr">
            <a:normAutofit/>
          </a:bodyPr>
          <a:lstStyle/>
          <a:p>
            <a:r>
              <a:rPr lang="zh-CN" altLang="en-US" sz="2800">
                <a:solidFill>
                  <a:schemeClr val="tx1"/>
                </a:solidFill>
              </a:rPr>
              <a:t>服务发现</a:t>
            </a:r>
          </a:p>
        </p:txBody>
      </p:sp>
      <p:sp>
        <p:nvSpPr>
          <p:cNvPr id="17" name="Rectangle 16">
            <a:extLst>
              <a:ext uri="{FF2B5EF4-FFF2-40B4-BE49-F238E27FC236}">
                <a16:creationId xmlns:a16="http://schemas.microsoft.com/office/drawing/2014/main" id="{2711A8FB-68FC-45FC-B01E-38F809E2D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567" y="117043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9" name="Rectangle 18">
            <a:extLst>
              <a:ext uri="{FF2B5EF4-FFF2-40B4-BE49-F238E27FC236}">
                <a16:creationId xmlns:a16="http://schemas.microsoft.com/office/drawing/2014/main" id="{2A865FE3-5FC9-4049-87CF-30019C46C0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7459" y="2121408"/>
            <a:ext cx="3328416" cy="9144"/>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文本占位符 7"/>
          <p:cNvSpPr>
            <a:spLocks noGrp="1"/>
          </p:cNvSpPr>
          <p:nvPr>
            <p:ph type="body" sz="quarter" idx="13"/>
          </p:nvPr>
        </p:nvSpPr>
        <p:spPr>
          <a:xfrm>
            <a:off x="841247" y="2359152"/>
            <a:ext cx="3410712" cy="3425043"/>
          </a:xfrm>
        </p:spPr>
        <p:txBody>
          <a:bodyPr vert="horz" lIns="91440" tIns="45720" rIns="91440" bIns="45720" rtlCol="0">
            <a:normAutofit/>
          </a:bodyPr>
          <a:lstStyle/>
          <a:p>
            <a:pPr marL="457200" indent="-228600">
              <a:lnSpc>
                <a:spcPct val="90000"/>
              </a:lnSpc>
              <a:buFont typeface="Arial" panose="020B0604020202020204" pitchFamily="34" charset="0"/>
              <a:buChar char="•"/>
            </a:pPr>
            <a:r>
              <a:rPr lang="zh-CN" altLang="en-US" sz="1200">
                <a:latin typeface="+mn-lt"/>
                <a:ea typeface="+mn-ea"/>
              </a:rPr>
              <a:t>一个强一致性、高可用的服务存储目录。</a:t>
            </a:r>
          </a:p>
          <a:p>
            <a:pPr lvl="1" indent="-228600">
              <a:buFont typeface="Arial" panose="020B0604020202020204" pitchFamily="34" charset="0"/>
              <a:buChar char="•"/>
            </a:pPr>
            <a:r>
              <a:rPr lang="zh-CN" altLang="en-US" sz="1200"/>
              <a:t>基于</a:t>
            </a:r>
            <a:r>
              <a:rPr lang="en-US" sz="1200"/>
              <a:t>Ralf</a:t>
            </a:r>
            <a:r>
              <a:rPr lang="zh-CN" altLang="en-US" sz="1200"/>
              <a:t>算法的</a:t>
            </a:r>
            <a:r>
              <a:rPr lang="en-US" sz="1200"/>
              <a:t>etcd</a:t>
            </a:r>
            <a:r>
              <a:rPr lang="zh-CN" altLang="en-US" sz="1200"/>
              <a:t>天生就是这样一个强一致性、高可用的服务存储目录。</a:t>
            </a:r>
          </a:p>
          <a:p>
            <a:pPr marL="342900" indent="-228600">
              <a:lnSpc>
                <a:spcPct val="90000"/>
              </a:lnSpc>
              <a:buFont typeface="Arial" panose="020B0604020202020204" pitchFamily="34" charset="0"/>
              <a:buChar char="•"/>
            </a:pPr>
            <a:r>
              <a:rPr lang="zh-CN" altLang="en-US" sz="1200">
                <a:latin typeface="+mn-lt"/>
                <a:ea typeface="+mn-ea"/>
              </a:rPr>
              <a:t>一种注册服务和健康服务健康状况的机制。</a:t>
            </a:r>
          </a:p>
          <a:p>
            <a:pPr lvl="1" indent="-228600">
              <a:buFont typeface="Arial" panose="020B0604020202020204" pitchFamily="34" charset="0"/>
              <a:buChar char="•"/>
            </a:pPr>
            <a:r>
              <a:rPr lang="zh-CN" altLang="en-US" sz="1200"/>
              <a:t>用户可以在</a:t>
            </a:r>
            <a:r>
              <a:rPr lang="en-US" sz="1200"/>
              <a:t>etcd</a:t>
            </a:r>
            <a:r>
              <a:rPr lang="zh-CN" altLang="en-US" sz="1200"/>
              <a:t>中注册服务，并且对注册的服务配置</a:t>
            </a:r>
            <a:r>
              <a:rPr lang="en-US" sz="1200"/>
              <a:t>key TTL，</a:t>
            </a:r>
            <a:r>
              <a:rPr lang="zh-CN" altLang="en-US" sz="1200"/>
              <a:t>定时保持服务的心跳以达到监控健康状态的效果。</a:t>
            </a:r>
          </a:p>
          <a:p>
            <a:pPr marL="342900" indent="-228600">
              <a:lnSpc>
                <a:spcPct val="90000"/>
              </a:lnSpc>
              <a:buFont typeface="Arial" panose="020B0604020202020204" pitchFamily="34" charset="0"/>
              <a:buChar char="•"/>
            </a:pPr>
            <a:r>
              <a:rPr lang="zh-CN" altLang="en-US" sz="1200">
                <a:latin typeface="+mn-lt"/>
                <a:ea typeface="+mn-ea"/>
              </a:rPr>
              <a:t>一种查找和连接服务的机制。</a:t>
            </a:r>
          </a:p>
          <a:p>
            <a:pPr lvl="1" indent="-228600">
              <a:buFont typeface="Arial" panose="020B0604020202020204" pitchFamily="34" charset="0"/>
              <a:buChar char="•"/>
            </a:pPr>
            <a:r>
              <a:rPr lang="zh-CN" altLang="en-US" sz="1200"/>
              <a:t>通过在</a:t>
            </a:r>
            <a:r>
              <a:rPr lang="en-US" sz="1200"/>
              <a:t>etcd</a:t>
            </a:r>
            <a:r>
              <a:rPr lang="zh-CN" altLang="en-US" sz="1200"/>
              <a:t>指定的主题下注册的服务业能在对应的主题下查找到。</a:t>
            </a:r>
          </a:p>
          <a:p>
            <a:pPr lvl="1" indent="-228600">
              <a:buFont typeface="Arial" panose="020B0604020202020204" pitchFamily="34" charset="0"/>
              <a:buChar char="•"/>
            </a:pPr>
            <a:r>
              <a:rPr lang="zh-CN" altLang="en-US" sz="1200"/>
              <a:t>为了确保连接，我们可以在每个服务机器上都部署一个</a:t>
            </a:r>
            <a:r>
              <a:rPr lang="en-US" sz="1200"/>
              <a:t>proxy</a:t>
            </a:r>
            <a:r>
              <a:rPr lang="zh-CN" altLang="en-US" sz="1200"/>
              <a:t>模式的</a:t>
            </a:r>
            <a:r>
              <a:rPr lang="en-US" sz="1200"/>
              <a:t>etcd，</a:t>
            </a:r>
            <a:r>
              <a:rPr lang="zh-CN" altLang="en-US" sz="1200"/>
              <a:t>这样就可以确保访问</a:t>
            </a:r>
            <a:r>
              <a:rPr lang="en-US" sz="1200"/>
              <a:t>etcd</a:t>
            </a:r>
            <a:r>
              <a:rPr lang="zh-CN" altLang="en-US" sz="1200"/>
              <a:t>集群的服务都能够互相连接。</a:t>
            </a:r>
          </a:p>
        </p:txBody>
      </p:sp>
      <p:pic>
        <p:nvPicPr>
          <p:cNvPr id="3" name="Picture 2">
            <a:extLst>
              <a:ext uri="{FF2B5EF4-FFF2-40B4-BE49-F238E27FC236}">
                <a16:creationId xmlns:a16="http://schemas.microsoft.com/office/drawing/2014/main" id="{949AB45B-11F2-3D42-8F91-97568979C2E9}"/>
              </a:ext>
            </a:extLst>
          </p:cNvPr>
          <p:cNvPicPr>
            <a:picLocks noChangeAspect="1"/>
          </p:cNvPicPr>
          <p:nvPr/>
        </p:nvPicPr>
        <p:blipFill rotWithShape="1">
          <a:blip r:embed="rId2"/>
          <a:srcRect t="248"/>
          <a:stretch/>
        </p:blipFill>
        <p:spPr>
          <a:xfrm>
            <a:off x="5124450" y="634382"/>
            <a:ext cx="6657213" cy="5495162"/>
          </a:xfrm>
          <a:prstGeom prst="rect">
            <a:avLst/>
          </a:prstGeom>
        </p:spPr>
      </p:pic>
      <p:sp>
        <p:nvSpPr>
          <p:cNvPr id="5" name="灯片编号占位符 4"/>
          <p:cNvSpPr>
            <a:spLocks noGrp="1"/>
          </p:cNvSpPr>
          <p:nvPr>
            <p:ph type="sldNum" sz="quarter" idx="12"/>
          </p:nvPr>
        </p:nvSpPr>
        <p:spPr>
          <a:xfrm>
            <a:off x="8613648" y="6356350"/>
            <a:ext cx="2743200" cy="365125"/>
          </a:xfrm>
        </p:spPr>
        <p:txBody>
          <a:bodyPr vert="horz" lIns="91440" tIns="45720" rIns="91440" bIns="45720" rtlCol="0" anchor="ctr">
            <a:normAutofit/>
          </a:bodyPr>
          <a:lstStyle/>
          <a:p>
            <a:pPr>
              <a:spcAft>
                <a:spcPts val="600"/>
              </a:spcAft>
              <a:defRPr/>
            </a:pPr>
            <a:fld id="{32C7CECE-DE29-40DD-9057-B4251DD9339B}" type="slidenum">
              <a:rPr lang="en-US" altLang="zh-CN">
                <a:solidFill>
                  <a:schemeClr val="tx1">
                    <a:lumMod val="50000"/>
                    <a:lumOff val="50000"/>
                  </a:schemeClr>
                </a:solidFill>
                <a:latin typeface="Calibri" panose="020F0502020204030204"/>
              </a:rPr>
              <a:pPr>
                <a:spcAft>
                  <a:spcPts val="600"/>
                </a:spcAft>
                <a:defRPr/>
              </a:pPr>
              <a:t>8</a:t>
            </a:fld>
            <a:endParaRPr lang="en-US" altLang="zh-CN">
              <a:solidFill>
                <a:schemeClr val="tx1">
                  <a:lumMod val="50000"/>
                  <a:lumOff val="50000"/>
                </a:schemeClr>
              </a:solidFill>
              <a:latin typeface="Calibri" panose="020F0502020204030204"/>
            </a:endParaRPr>
          </a:p>
        </p:txBody>
      </p:sp>
    </p:spTree>
    <p:extLst>
      <p:ext uri="{BB962C8B-B14F-4D97-AF65-F5344CB8AC3E}">
        <p14:creationId xmlns:p14="http://schemas.microsoft.com/office/powerpoint/2010/main" val="28753690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5" name="Rectangle 26">
            <a:extLst>
              <a:ext uri="{FF2B5EF4-FFF2-40B4-BE49-F238E27FC236}">
                <a16:creationId xmlns:a16="http://schemas.microsoft.com/office/drawing/2014/main" id="{C0D35DEF-6008-463B-83B3-F65035F099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6" name="Rectangle 28">
            <a:extLst>
              <a:ext uri="{FF2B5EF4-FFF2-40B4-BE49-F238E27FC236}">
                <a16:creationId xmlns:a16="http://schemas.microsoft.com/office/drawing/2014/main" id="{0ADDB668-2CA4-4D2B-9C34-3487CA330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553" y="4716089"/>
            <a:ext cx="11097349" cy="1573149"/>
          </a:xfrm>
          <a:prstGeom prst="rect">
            <a:avLst/>
          </a:prstGeom>
          <a:ln w="12700">
            <a:solidFill>
              <a:srgbClr val="EFEFEF"/>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34EAFA6-D5C2-1E40-9922-6ACF31904D97}"/>
              </a:ext>
            </a:extLst>
          </p:cNvPr>
          <p:cNvSpPr>
            <a:spLocks noGrp="1"/>
          </p:cNvSpPr>
          <p:nvPr>
            <p:ph type="ctrTitle"/>
          </p:nvPr>
        </p:nvSpPr>
        <p:spPr>
          <a:xfrm>
            <a:off x="868680" y="4816862"/>
            <a:ext cx="5001768" cy="1371600"/>
          </a:xfrm>
        </p:spPr>
        <p:txBody>
          <a:bodyPr vert="horz" lIns="91440" tIns="45720" rIns="91440" bIns="45720" rtlCol="0" anchor="ctr">
            <a:normAutofit/>
          </a:bodyPr>
          <a:lstStyle/>
          <a:p>
            <a:r>
              <a:rPr lang="zh-CN" altLang="en-US" sz="3600">
                <a:solidFill>
                  <a:schemeClr val="tx1"/>
                </a:solidFill>
              </a:rPr>
              <a:t>消息发布与订阅</a:t>
            </a:r>
            <a:endParaRPr lang="en-US" sz="3600">
              <a:solidFill>
                <a:schemeClr val="tx1"/>
              </a:solidFill>
            </a:endParaRPr>
          </a:p>
        </p:txBody>
      </p:sp>
      <p:sp>
        <p:nvSpPr>
          <p:cNvPr id="5" name="Text Placeholder 4">
            <a:extLst>
              <a:ext uri="{FF2B5EF4-FFF2-40B4-BE49-F238E27FC236}">
                <a16:creationId xmlns:a16="http://schemas.microsoft.com/office/drawing/2014/main" id="{7EAE2BDA-D089-7647-96FF-8D27C3FD8C38}"/>
              </a:ext>
            </a:extLst>
          </p:cNvPr>
          <p:cNvSpPr>
            <a:spLocks noGrp="1"/>
          </p:cNvSpPr>
          <p:nvPr>
            <p:ph type="body" sz="quarter" idx="13"/>
          </p:nvPr>
        </p:nvSpPr>
        <p:spPr>
          <a:xfrm>
            <a:off x="6384034" y="4909985"/>
            <a:ext cx="4939285" cy="1185353"/>
          </a:xfrm>
        </p:spPr>
        <p:txBody>
          <a:bodyPr vert="horz" lIns="91440" tIns="45720" rIns="91440" bIns="45720" rtlCol="0" anchor="ctr">
            <a:normAutofit/>
          </a:bodyPr>
          <a:lstStyle/>
          <a:p>
            <a:pPr>
              <a:lnSpc>
                <a:spcPct val="90000"/>
              </a:lnSpc>
            </a:pPr>
            <a:r>
              <a:rPr lang="zh-CN" altLang="en-US" sz="1900">
                <a:latin typeface="+mn-lt"/>
                <a:ea typeface="+mn-ea"/>
              </a:rPr>
              <a:t>通过在</a:t>
            </a:r>
            <a:r>
              <a:rPr lang="en-US" sz="1900">
                <a:latin typeface="+mn-lt"/>
                <a:ea typeface="+mn-ea"/>
              </a:rPr>
              <a:t>etcd</a:t>
            </a:r>
            <a:r>
              <a:rPr lang="zh-CN" altLang="en-US" sz="1900">
                <a:latin typeface="+mn-lt"/>
                <a:ea typeface="+mn-ea"/>
              </a:rPr>
              <a:t>节点上注册一个</a:t>
            </a:r>
            <a:r>
              <a:rPr lang="en-US" sz="1900">
                <a:latin typeface="+mn-lt"/>
                <a:ea typeface="+mn-ea"/>
              </a:rPr>
              <a:t>Watcher</a:t>
            </a:r>
            <a:r>
              <a:rPr lang="zh-CN" altLang="en-US" sz="1900">
                <a:latin typeface="+mn-lt"/>
                <a:ea typeface="+mn-ea"/>
              </a:rPr>
              <a:t>并等待，以后每次配置有更新的适合，</a:t>
            </a:r>
            <a:r>
              <a:rPr lang="en-US" sz="1900">
                <a:latin typeface="+mn-lt"/>
                <a:ea typeface="+mn-ea"/>
              </a:rPr>
              <a:t>etcd</a:t>
            </a:r>
            <a:r>
              <a:rPr lang="zh-CN" altLang="en-US" sz="1900">
                <a:latin typeface="+mn-lt"/>
                <a:ea typeface="+mn-ea"/>
              </a:rPr>
              <a:t>都会实时通知订阅者，以此达到获取最新配置信息的目的。</a:t>
            </a:r>
            <a:endParaRPr lang="en-US" sz="1900">
              <a:latin typeface="+mn-lt"/>
              <a:ea typeface="+mn-ea"/>
            </a:endParaRPr>
          </a:p>
        </p:txBody>
      </p:sp>
      <p:pic>
        <p:nvPicPr>
          <p:cNvPr id="9" name="Picture 8">
            <a:extLst>
              <a:ext uri="{FF2B5EF4-FFF2-40B4-BE49-F238E27FC236}">
                <a16:creationId xmlns:a16="http://schemas.microsoft.com/office/drawing/2014/main" id="{BA6E98A5-9F9E-9640-AC4A-CE97D5D9C29C}"/>
              </a:ext>
            </a:extLst>
          </p:cNvPr>
          <p:cNvPicPr>
            <a:picLocks noChangeAspect="1"/>
          </p:cNvPicPr>
          <p:nvPr/>
        </p:nvPicPr>
        <p:blipFill>
          <a:blip r:embed="rId2"/>
          <a:stretch>
            <a:fillRect/>
          </a:stretch>
        </p:blipFill>
        <p:spPr>
          <a:xfrm>
            <a:off x="547325" y="496659"/>
            <a:ext cx="5431536" cy="3815654"/>
          </a:xfrm>
          <a:prstGeom prst="rect">
            <a:avLst/>
          </a:prstGeom>
        </p:spPr>
      </p:pic>
      <p:pic>
        <p:nvPicPr>
          <p:cNvPr id="6" name="Picture 5">
            <a:extLst>
              <a:ext uri="{FF2B5EF4-FFF2-40B4-BE49-F238E27FC236}">
                <a16:creationId xmlns:a16="http://schemas.microsoft.com/office/drawing/2014/main" id="{BAAFDC87-2848-084E-9CAF-8D8E21561ED7}"/>
              </a:ext>
            </a:extLst>
          </p:cNvPr>
          <p:cNvPicPr>
            <a:picLocks noChangeAspect="1"/>
          </p:cNvPicPr>
          <p:nvPr/>
        </p:nvPicPr>
        <p:blipFill>
          <a:blip r:embed="rId3"/>
          <a:stretch>
            <a:fillRect/>
          </a:stretch>
        </p:blipFill>
        <p:spPr>
          <a:xfrm>
            <a:off x="6213141" y="550975"/>
            <a:ext cx="5431536" cy="3707022"/>
          </a:xfrm>
          <a:prstGeom prst="rect">
            <a:avLst/>
          </a:prstGeom>
        </p:spPr>
      </p:pic>
      <p:sp>
        <p:nvSpPr>
          <p:cNvPr id="37" name="Rectangle 30">
            <a:extLst>
              <a:ext uri="{FF2B5EF4-FFF2-40B4-BE49-F238E27FC236}">
                <a16:creationId xmlns:a16="http://schemas.microsoft.com/office/drawing/2014/main" id="{2568BC19-F052-4108-93E1-6A3D1DEC07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4784" y="5175711"/>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 name="Rectangle 32">
            <a:extLst>
              <a:ext uri="{FF2B5EF4-FFF2-40B4-BE49-F238E27FC236}">
                <a16:creationId xmlns:a16="http://schemas.microsoft.com/office/drawing/2014/main" id="{D5FD337D-4D6B-4C8B-B6F5-121097E098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85271" y="5483123"/>
            <a:ext cx="1021458" cy="9144"/>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Slide Number Placeholder 2">
            <a:extLst>
              <a:ext uri="{FF2B5EF4-FFF2-40B4-BE49-F238E27FC236}">
                <a16:creationId xmlns:a16="http://schemas.microsoft.com/office/drawing/2014/main" id="{F2CF9905-E514-044F-B57D-6ACE30A3D104}"/>
              </a:ext>
            </a:extLst>
          </p:cNvPr>
          <p:cNvSpPr>
            <a:spLocks noGrp="1"/>
          </p:cNvSpPr>
          <p:nvPr>
            <p:ph type="sldNum" sz="quarter" idx="12"/>
          </p:nvPr>
        </p:nvSpPr>
        <p:spPr>
          <a:xfrm>
            <a:off x="8610600" y="6356350"/>
            <a:ext cx="2712719" cy="365125"/>
          </a:xfrm>
        </p:spPr>
        <p:txBody>
          <a:bodyPr vert="horz" lIns="91440" tIns="45720" rIns="91440" bIns="45720" rtlCol="0" anchor="ctr">
            <a:normAutofit/>
          </a:bodyPr>
          <a:lstStyle/>
          <a:p>
            <a:pPr>
              <a:spcAft>
                <a:spcPts val="600"/>
              </a:spcAft>
            </a:pPr>
            <a:fld id="{32C7CECE-DE29-40DD-9057-B4251DD9339B}" type="slidenum">
              <a:rPr lang="en-US" altLang="zh-CN">
                <a:solidFill>
                  <a:schemeClr val="tx1">
                    <a:lumMod val="50000"/>
                    <a:lumOff val="50000"/>
                  </a:schemeClr>
                </a:solidFill>
              </a:rPr>
              <a:pPr>
                <a:spcAft>
                  <a:spcPts val="600"/>
                </a:spcAft>
              </a:pPr>
              <a:t>9</a:t>
            </a:fld>
            <a:endParaRPr lang="en-US" altLang="zh-CN">
              <a:solidFill>
                <a:schemeClr val="tx1">
                  <a:lumMod val="50000"/>
                  <a:lumOff val="50000"/>
                </a:schemeClr>
              </a:solidFill>
            </a:endParaRPr>
          </a:p>
        </p:txBody>
      </p:sp>
    </p:spTree>
    <p:extLst>
      <p:ext uri="{BB962C8B-B14F-4D97-AF65-F5344CB8AC3E}">
        <p14:creationId xmlns:p14="http://schemas.microsoft.com/office/powerpoint/2010/main" val="243119519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otalTime>4295</TotalTime>
  <Words>742</Words>
  <Application>Microsoft Macintosh PowerPoint</Application>
  <PresentationFormat>Widescreen</PresentationFormat>
  <Paragraphs>88</Paragraphs>
  <Slides>14</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14</vt:i4>
      </vt:variant>
    </vt:vector>
  </HeadingPairs>
  <TitlesOfParts>
    <vt:vector size="21" baseType="lpstr">
      <vt:lpstr>微软雅黑</vt:lpstr>
      <vt:lpstr>微软雅黑</vt:lpstr>
      <vt:lpstr>Arial</vt:lpstr>
      <vt:lpstr>Calibri</vt:lpstr>
      <vt:lpstr>Calibri Light</vt:lpstr>
      <vt:lpstr>Wingdings</vt:lpstr>
      <vt:lpstr>Office Theme</vt:lpstr>
      <vt:lpstr>ETCD</vt:lpstr>
      <vt:lpstr>PowerPoint Presentation</vt:lpstr>
      <vt:lpstr>ETCD </vt:lpstr>
      <vt:lpstr>ETCD功能 </vt:lpstr>
      <vt:lpstr>事务类型 </vt:lpstr>
      <vt:lpstr>ETCD mode </vt:lpstr>
      <vt:lpstr>存储 </vt:lpstr>
      <vt:lpstr>服务发现</vt:lpstr>
      <vt:lpstr>消息发布与订阅</vt:lpstr>
      <vt:lpstr>分布式通知与协调</vt:lpstr>
      <vt:lpstr>负载均衡</vt:lpstr>
      <vt:lpstr>分布式锁</vt:lpstr>
      <vt:lpstr>分布式队列</vt:lpstr>
      <vt:lpstr>集群监控与leader竞选</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ETCD</dc:title>
  <dc:creator>张坤</dc:creator>
  <cp:lastModifiedBy>张坤</cp:lastModifiedBy>
  <cp:revision>4</cp:revision>
  <dcterms:created xsi:type="dcterms:W3CDTF">2019-12-23T01:32:03Z</dcterms:created>
  <dcterms:modified xsi:type="dcterms:W3CDTF">2019-12-26T01:07:38Z</dcterms:modified>
</cp:coreProperties>
</file>